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74" r:id="rId3"/>
    <p:sldId id="693" r:id="rId4"/>
    <p:sldId id="276" r:id="rId5"/>
    <p:sldId id="270" r:id="rId6"/>
    <p:sldId id="263" r:id="rId7"/>
    <p:sldId id="694" r:id="rId8"/>
    <p:sldId id="695" r:id="rId9"/>
    <p:sldId id="696" r:id="rId10"/>
    <p:sldId id="268" r:id="rId11"/>
    <p:sldId id="271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2AFB6"/>
    <a:srgbClr val="981437"/>
    <a:srgbClr val="660E25"/>
    <a:srgbClr val="CB1B4A"/>
    <a:srgbClr val="05758F"/>
    <a:srgbClr val="8CACCB"/>
    <a:srgbClr val="E28150"/>
    <a:srgbClr val="013A5B"/>
    <a:srgbClr val="443C3C"/>
    <a:srgbClr val="C2C9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89" d="100"/>
          <a:sy n="89" d="100"/>
        </p:scale>
        <p:origin x="46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3.1651944912323697E-2"/>
          <c:y val="4.3521415215485526E-2"/>
          <c:w val="0.9419714343274066"/>
          <c:h val="0.91295716956902895"/>
        </c:manualLayout>
      </c:layout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C2C923"/>
              </a:solidFill>
              <a:ln w="25400"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1-5AD4-4333-9670-D8820972EDE6}"/>
              </c:ext>
            </c:extLst>
          </c:dPt>
          <c:dPt>
            <c:idx val="1"/>
            <c:bubble3D val="0"/>
            <c:spPr>
              <a:solidFill>
                <a:srgbClr val="42AFB6"/>
              </a:solidFill>
              <a:ln w="25400"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3-5AD4-4333-9670-D8820972EDE6}"/>
              </c:ext>
            </c:extLst>
          </c:dPt>
          <c:dPt>
            <c:idx val="2"/>
            <c:bubble3D val="0"/>
            <c:spPr>
              <a:solidFill>
                <a:srgbClr val="FFC000"/>
              </a:solidFill>
              <a:ln w="25400"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5-5AD4-4333-9670-D8820972EDE6}"/>
              </c:ext>
            </c:extLst>
          </c:dPt>
          <c:dPt>
            <c:idx val="3"/>
            <c:bubble3D val="0"/>
            <c:spPr>
              <a:solidFill>
                <a:srgbClr val="CB1B4A"/>
              </a:solidFill>
              <a:ln w="25400"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7-5AD4-4333-9670-D8820972EDE6}"/>
              </c:ext>
            </c:extLst>
          </c:dPt>
          <c:cat>
            <c:strRef>
              <c:f>Sheet1!$A$2:$A$5</c:f>
              <c:strCache>
                <c:ptCount val="4"/>
                <c:pt idx="0">
                  <c:v>Your Text 1</c:v>
                </c:pt>
                <c:pt idx="1">
                  <c:v>Your Text 2</c:v>
                </c:pt>
                <c:pt idx="2">
                  <c:v>Your Text 2</c:v>
                </c:pt>
                <c:pt idx="3">
                  <c:v>Your Text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5AD4-4333-9670-D8820972EDE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6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6D08BE-AF73-43C7-A68D-742140CD3D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9C2D10-E6CB-480B-B254-46CE903350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1938B4-172D-45C3-A9ED-AA99B540D8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77C0E-6EF5-4D77-93F7-868BAA4D17BC}" type="datetimeFigureOut">
              <a:rPr lang="en-IN" smtClean="0"/>
              <a:t>03-05-2024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CE5766-8F6E-4E42-81BD-292D06DCF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13CF7B-39DA-4B24-BF00-70DBD21DB1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24973-0877-4B20-A109-FB833771501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709320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FF39F-DEB2-4E76-BE29-6667386AF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74BB59-334A-401A-80AC-2026833D71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CD640D-2960-436B-9481-36CF2FDBE1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77C0E-6EF5-4D77-93F7-868BAA4D17BC}" type="datetimeFigureOut">
              <a:rPr lang="en-IN" smtClean="0"/>
              <a:t>03-05-2024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220A29-34A4-4AAC-AEA4-AB2C7D5AC1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BB7D5B-BF7C-47BD-81DD-678C45E813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24973-0877-4B20-A109-FB833771501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920167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FC0AA50-F849-4BEF-8A5F-3847A9C1A5E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A97294-3297-4D3B-BD6B-99A4BC3807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F59D2B-68C0-4236-8392-AC91FE74C6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77C0E-6EF5-4D77-93F7-868BAA4D17BC}" type="datetimeFigureOut">
              <a:rPr lang="en-IN" smtClean="0"/>
              <a:t>03-05-2024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45C24E-D31F-4647-BFC5-2A62C287C7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0DC4A4-866B-4DC6-9F08-278EBCCEE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24973-0877-4B20-A109-FB833771501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393016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41284A-0915-4FEE-B825-1105F4226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BD9C36-72CF-4EE1-879A-7ADEFBF6F0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22BCDB-1143-49D2-B744-FC4C2BF456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77C0E-6EF5-4D77-93F7-868BAA4D17BC}" type="datetimeFigureOut">
              <a:rPr lang="en-IN" smtClean="0"/>
              <a:t>03-05-2024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229132-0C2C-4B53-980E-175CEEF6F8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953766-125C-4F06-AFE3-BDA46E624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24973-0877-4B20-A109-FB833771501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728863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CA5C3C-9254-4E5F-9B7C-28337B954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D3D0BA-D784-43AB-97F6-A5BD876F90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2FCAEF-B22F-44CB-BF64-EC14182950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77C0E-6EF5-4D77-93F7-868BAA4D17BC}" type="datetimeFigureOut">
              <a:rPr lang="en-IN" smtClean="0"/>
              <a:t>03-05-2024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6E0687-065C-450B-B2FC-CCB41838FC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B7A5A6-4B09-4D79-B0BF-75A68F0E34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24973-0877-4B20-A109-FB833771501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347944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71148-ABF9-41E7-AA3A-9C5E749EEE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B6EAA1-02EE-42DF-8AFD-6E9090F294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38448D-5037-45F6-A92F-578C29CC4B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B3C9D1-FBF8-4619-B197-C26A85714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77C0E-6EF5-4D77-93F7-868BAA4D17BC}" type="datetimeFigureOut">
              <a:rPr lang="en-IN" smtClean="0"/>
              <a:t>03-05-2024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21B7C2-CC38-40CF-9523-B5717BE479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60C6FC-B02F-4FA5-98B6-734F6AF40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24973-0877-4B20-A109-FB833771501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205686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CF0E8-7270-44DD-90F5-568512A653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D06CF3-CD28-4E35-9FCA-FCEE940E6A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0882C7-9386-494D-A89D-8B6AFE9753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2B8A51C-192A-4CB0-8599-6346BE5672F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5ADC330-A292-441C-952E-F30A395AD05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B03D1A4-3851-4BD1-BDE5-0F2DC37272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77C0E-6EF5-4D77-93F7-868BAA4D17BC}" type="datetimeFigureOut">
              <a:rPr lang="en-IN" smtClean="0"/>
              <a:t>03-05-2024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11BAF5D-2BB0-4C7B-848A-2966F1D516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36BE711-C709-4F64-AEA6-22401F281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24973-0877-4B20-A109-FB833771501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257087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088DFA-E1BB-487B-831B-4FAD21B28F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7B5EB7-4DE6-4130-8ACF-5772F03DDA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77C0E-6EF5-4D77-93F7-868BAA4D17BC}" type="datetimeFigureOut">
              <a:rPr lang="en-IN" smtClean="0"/>
              <a:t>03-05-2024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7998B1-18B8-49AF-A633-CB4D558177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D0F42E-FE94-48D8-B06D-266FF0300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24973-0877-4B20-A109-FB833771501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349158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5B486FC-E081-4051-ACAF-428A398466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77C0E-6EF5-4D77-93F7-868BAA4D17BC}" type="datetimeFigureOut">
              <a:rPr lang="en-IN" smtClean="0"/>
              <a:t>03-05-2024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3C170AD-5D37-4AA7-986C-2F496C6813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C25AF-429D-4B9A-A46A-E10FB092E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24973-0877-4B20-A109-FB833771501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906318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0E310A-9955-485B-B723-F590AC40A6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EA1B10-524D-4EFE-BC41-5504B331F3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93DB9D-38FA-4637-A26B-F1E774D316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DFB726-DA35-48A1-8A91-6BADDB9C10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77C0E-6EF5-4D77-93F7-868BAA4D17BC}" type="datetimeFigureOut">
              <a:rPr lang="en-IN" smtClean="0"/>
              <a:t>03-05-2024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172010-550D-4CAF-BB26-B1D85CA38A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15F356-7BD2-4D59-BF86-94FBE2CA94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24973-0877-4B20-A109-FB833771501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932026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420009-B46F-488B-B9E4-ED098D847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AE292FB-575C-477F-8BB3-0476290696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CE9575-AB95-491A-A84F-2E64A1B96F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121309-E6A7-4038-A967-FA3F027D17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77C0E-6EF5-4D77-93F7-868BAA4D17BC}" type="datetimeFigureOut">
              <a:rPr lang="en-IN" smtClean="0"/>
              <a:t>03-05-2024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74E231-0406-4714-9590-E4540C5F95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CBA128-86E9-4738-A72A-81E8BF39E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24973-0877-4B20-A109-FB833771501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335212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B488442-8813-4194-9031-0085135644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AEFDE8-A27F-4A3D-98BC-BA244952B4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D51C1D-1111-41AD-956C-A3E223D626D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F77C0E-6EF5-4D77-93F7-868BAA4D17BC}" type="datetimeFigureOut">
              <a:rPr lang="en-IN" smtClean="0"/>
              <a:t>03-05-2024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518F80-D2EE-4116-9243-6ABFBF3A11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CA6F9A-88CB-4D02-9A84-C704728D5B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124973-0877-4B20-A109-FB8337715019}" type="slidenum">
              <a:rPr lang="en-IN" smtClean="0"/>
              <a:t>‹#›</a:t>
            </a:fld>
            <a:endParaRPr lang="en-IN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A67727E-389B-CDCF-8697-2111AEF261D0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390" y="136525"/>
            <a:ext cx="1516123" cy="41192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ABEEE6E-8C9D-AFA3-9588-96A04EAC81ED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5735" y="136525"/>
            <a:ext cx="997176" cy="4313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13358B0-48CF-F44C-A346-B2B541A43C22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0398" y="78793"/>
            <a:ext cx="993652" cy="489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198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microsoft.com/office/2007/relationships/hdphoto" Target="../media/hdphoto1.wdp"/><Relationship Id="rId7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309CF406-95A3-AFA2-C3DC-52551CA85A86}"/>
              </a:ext>
            </a:extLst>
          </p:cNvPr>
          <p:cNvSpPr txBox="1"/>
          <p:nvPr/>
        </p:nvSpPr>
        <p:spPr>
          <a:xfrm>
            <a:off x="586596" y="1414732"/>
            <a:ext cx="1075261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MULTI MODE INTELLIGENT AND ADAPTIVE SMART VEHICLES (MMIV)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1911A46-9563-0001-4948-6EBF68223EC1}"/>
              </a:ext>
            </a:extLst>
          </p:cNvPr>
          <p:cNvGrpSpPr/>
          <p:nvPr/>
        </p:nvGrpSpPr>
        <p:grpSpPr>
          <a:xfrm>
            <a:off x="820930" y="3645241"/>
            <a:ext cx="10883153" cy="584775"/>
            <a:chOff x="1540621" y="4796582"/>
            <a:chExt cx="10256932" cy="112407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EFFCDBB-0500-20EB-F7EA-81A0685A30ED}"/>
                </a:ext>
              </a:extLst>
            </p:cNvPr>
            <p:cNvSpPr txBox="1"/>
            <p:nvPr/>
          </p:nvSpPr>
          <p:spPr>
            <a:xfrm>
              <a:off x="1540621" y="4796582"/>
              <a:ext cx="3404051" cy="11240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+mj-lt"/>
                <a:buAutoNum type="arabicPeriod"/>
              </a:pPr>
              <a:r>
                <a:rPr lang="en-IN" sz="1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Mr. PREMKUMAR R M.E(Ph.D.)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en-IN" sz="1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MOHAN PRASATH S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A2FD8A5-5AF2-466E-ABAE-A3A4AE90AD38}"/>
                </a:ext>
              </a:extLst>
            </p:cNvPr>
            <p:cNvSpPr txBox="1"/>
            <p:nvPr/>
          </p:nvSpPr>
          <p:spPr>
            <a:xfrm>
              <a:off x="4729226" y="4796582"/>
              <a:ext cx="7068327" cy="11240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 Assistant professor          - Department of Electrical and Electronics Engineering, SECE</a:t>
              </a:r>
            </a:p>
            <a:p>
              <a:r>
                <a:rPr lang="en-IN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Pre Final year UG Student - </a:t>
              </a:r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Department of Electrical and Electronics Engineering, SECE</a:t>
              </a:r>
              <a:endParaRPr lang="en-IN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FF74F18-8788-1642-398B-D0E226F00A9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97"/>
          <a:stretch/>
        </p:blipFill>
        <p:spPr>
          <a:xfrm>
            <a:off x="1746914" y="877222"/>
            <a:ext cx="5136965" cy="295662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2E7316F-3243-1BDE-EC14-12F8F3019A5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5" t="3104" r="9584" b="11033"/>
          <a:stretch/>
        </p:blipFill>
        <p:spPr>
          <a:xfrm>
            <a:off x="1989948" y="4080603"/>
            <a:ext cx="4429599" cy="255310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3EEF009-1AE6-3D6B-245E-60D16A8D7891}"/>
              </a:ext>
            </a:extLst>
          </p:cNvPr>
          <p:cNvSpPr txBox="1"/>
          <p:nvPr/>
        </p:nvSpPr>
        <p:spPr>
          <a:xfrm>
            <a:off x="3689684" y="107243"/>
            <a:ext cx="686602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PROTOTYPE &amp; ITS CURRENT LEVEL</a:t>
            </a:r>
            <a:endParaRPr lang="en-I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Content Placeholder 7">
            <a:extLst>
              <a:ext uri="{FF2B5EF4-FFF2-40B4-BE49-F238E27FC236}">
                <a16:creationId xmlns:a16="http://schemas.microsoft.com/office/drawing/2014/main" id="{40421E67-C615-8890-4F83-44BD345409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7253" y="856737"/>
            <a:ext cx="2912933" cy="5690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956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A6EEBA9-E41B-3FBC-B9F8-2F317C179E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18" y="47745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52C034C-A936-3A56-2FF2-3F7CF577E8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7671" y="125836"/>
            <a:ext cx="990808" cy="49341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B9374CC-E984-52FD-09CD-981AF8B24E7C}"/>
              </a:ext>
            </a:extLst>
          </p:cNvPr>
          <p:cNvSpPr txBox="1"/>
          <p:nvPr/>
        </p:nvSpPr>
        <p:spPr>
          <a:xfrm>
            <a:off x="419762" y="1315247"/>
            <a:ext cx="2085392" cy="3362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250" dirty="0"/>
              <a:t>Brake manufactures (Example :Volvo, GWR safety systems).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250" dirty="0"/>
              <a:t> Automobile brake manufactures (Example: Faurecia, Johnson controls, Brose).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250" dirty="0"/>
              <a:t>RFID  manufactures (Example: Maxim integrated).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250" dirty="0"/>
              <a:t>Micro controller board manufactures (Example : Arduino and Raspberry Pi manufactures).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250" dirty="0"/>
              <a:t>Automobile companies (Example: Continental, Bosch, Tesla).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F831FC-935F-30F7-AACD-827D613A8CEC}"/>
              </a:ext>
            </a:extLst>
          </p:cNvPr>
          <p:cNvSpPr txBox="1"/>
          <p:nvPr/>
        </p:nvSpPr>
        <p:spPr>
          <a:xfrm>
            <a:off x="2625013" y="1203300"/>
            <a:ext cx="233218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Literature survey on the need for the product proposed.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Design and prototype the product.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Build marketing strategies Establish a network of people with key partners.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Maintain the accounts.</a:t>
            </a:r>
            <a:endParaRPr lang="en-IN" sz="1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9FEE20-D121-6D43-FD63-B60AAD90CFCC}"/>
              </a:ext>
            </a:extLst>
          </p:cNvPr>
          <p:cNvSpPr txBox="1"/>
          <p:nvPr/>
        </p:nvSpPr>
        <p:spPr>
          <a:xfrm>
            <a:off x="2680724" y="3173253"/>
            <a:ext cx="2108718" cy="1823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50" dirty="0"/>
              <a:t>Work space-Electronics circuit laboratory.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50" dirty="0"/>
              <a:t>Components required Access to Internet – for literature survey.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50" dirty="0"/>
              <a:t>Financial support to carry the project further.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50" dirty="0"/>
              <a:t>Teachers guidance in case of doubts.</a:t>
            </a:r>
            <a:endParaRPr lang="en-IN" sz="125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97CD08-BCAF-D5C8-F996-0B069C91FB32}"/>
              </a:ext>
            </a:extLst>
          </p:cNvPr>
          <p:cNvSpPr txBox="1"/>
          <p:nvPr/>
        </p:nvSpPr>
        <p:spPr>
          <a:xfrm>
            <a:off x="5077059" y="1315247"/>
            <a:ext cx="2108718" cy="1823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50" dirty="0"/>
              <a:t>Health assistance during driving/travelling - Safety is the highest priority.</a:t>
            </a:r>
          </a:p>
          <a:p>
            <a:endParaRPr lang="en-US" sz="125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50" dirty="0"/>
              <a:t>Reduces the chances for accidents caused due to over speeding.</a:t>
            </a:r>
          </a:p>
          <a:p>
            <a:r>
              <a:rPr lang="en-US" sz="1250" dirty="0"/>
              <a:t>     (Example : Drinking and        Driving).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10A74A-EAD7-229B-CAA9-9FB994149515}"/>
              </a:ext>
            </a:extLst>
          </p:cNvPr>
          <p:cNvSpPr txBox="1"/>
          <p:nvPr/>
        </p:nvSpPr>
        <p:spPr>
          <a:xfrm>
            <a:off x="7234801" y="1144497"/>
            <a:ext cx="2268427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Phone call or live chat assistantship for the customers in need of any help.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Partnerships with Car service units to provide customers services.</a:t>
            </a:r>
            <a:endParaRPr lang="en-IN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699069-7D76-C83B-CB23-B9A6526D0440}"/>
              </a:ext>
            </a:extLst>
          </p:cNvPr>
          <p:cNvSpPr txBox="1"/>
          <p:nvPr/>
        </p:nvSpPr>
        <p:spPr>
          <a:xfrm>
            <a:off x="9566987" y="1546977"/>
            <a:ext cx="226842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All age group people can use.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And there is no restrictions.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Specially for teenagers , Rash drivers.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CDD92A6-4BA3-B909-0839-75B8AE97E330}"/>
              </a:ext>
            </a:extLst>
          </p:cNvPr>
          <p:cNvSpPr txBox="1"/>
          <p:nvPr/>
        </p:nvSpPr>
        <p:spPr>
          <a:xfrm>
            <a:off x="503852" y="5365429"/>
            <a:ext cx="528112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Cost involved in establishing the partnership with the mentioned key partner. Production /Manufacturing cost : Developing the product and mobile application.</a:t>
            </a:r>
          </a:p>
          <a:p>
            <a:r>
              <a:rPr lang="en-US" sz="1400" dirty="0"/>
              <a:t>(Variable cost as per the units in need)Marketing cost.</a:t>
            </a:r>
            <a:endParaRPr lang="en-IN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DD3E7CC-68AA-8383-E017-18AD0818FAFC}"/>
              </a:ext>
            </a:extLst>
          </p:cNvPr>
          <p:cNvSpPr txBox="1"/>
          <p:nvPr/>
        </p:nvSpPr>
        <p:spPr>
          <a:xfrm>
            <a:off x="6223519" y="5329853"/>
            <a:ext cx="526246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Transaction Revenue : During the time of purchase of the product</a:t>
            </a:r>
          </a:p>
          <a:p>
            <a:r>
              <a:rPr lang="en-US" sz="1400" dirty="0"/>
              <a:t> Recurring Revenue : Extra charges for subscription using app &amp; Each the customers sign up for customer service.</a:t>
            </a:r>
            <a:endParaRPr lang="en-IN" sz="1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51CFA89-605F-5732-63C4-90EA160F43BE}"/>
              </a:ext>
            </a:extLst>
          </p:cNvPr>
          <p:cNvSpPr txBox="1"/>
          <p:nvPr/>
        </p:nvSpPr>
        <p:spPr>
          <a:xfrm>
            <a:off x="7896847" y="3199746"/>
            <a:ext cx="10591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/>
              <a:t>Producer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D784D40-BB4D-21EC-C5C4-FF1B7BF0BCD3}"/>
              </a:ext>
            </a:extLst>
          </p:cNvPr>
          <p:cNvSpPr txBox="1"/>
          <p:nvPr/>
        </p:nvSpPr>
        <p:spPr>
          <a:xfrm>
            <a:off x="7403841" y="3612857"/>
            <a:ext cx="21087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/>
              <a:t>Automobile manufacturer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326E58A-ACCE-AA69-1FA4-8AC857FDA78B}"/>
              </a:ext>
            </a:extLst>
          </p:cNvPr>
          <p:cNvSpPr txBox="1"/>
          <p:nvPr/>
        </p:nvSpPr>
        <p:spPr>
          <a:xfrm>
            <a:off x="7928610" y="4025968"/>
            <a:ext cx="10591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/>
              <a:t>Supplier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D0A8FCC-7FF2-1EB0-F2B5-E013BDD6EA17}"/>
              </a:ext>
            </a:extLst>
          </p:cNvPr>
          <p:cNvSpPr txBox="1"/>
          <p:nvPr/>
        </p:nvSpPr>
        <p:spPr>
          <a:xfrm>
            <a:off x="7868854" y="4400707"/>
            <a:ext cx="12649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/>
              <a:t>Customers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3561A7F-2E9D-8010-B38C-196D8F36B3BB}"/>
              </a:ext>
            </a:extLst>
          </p:cNvPr>
          <p:cNvCxnSpPr/>
          <p:nvPr/>
        </p:nvCxnSpPr>
        <p:spPr>
          <a:xfrm>
            <a:off x="8248261" y="3429000"/>
            <a:ext cx="0" cy="1838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2D70136-3F61-1A22-1EFA-83A6E437908F}"/>
              </a:ext>
            </a:extLst>
          </p:cNvPr>
          <p:cNvCxnSpPr/>
          <p:nvPr/>
        </p:nvCxnSpPr>
        <p:spPr>
          <a:xfrm>
            <a:off x="8248261" y="3871194"/>
            <a:ext cx="0" cy="1838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B8BDE6F-762C-7862-35AA-576D5ACA1D8D}"/>
              </a:ext>
            </a:extLst>
          </p:cNvPr>
          <p:cNvCxnSpPr/>
          <p:nvPr/>
        </p:nvCxnSpPr>
        <p:spPr>
          <a:xfrm>
            <a:off x="8248261" y="4293636"/>
            <a:ext cx="0" cy="1838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B4F00BD-355A-383C-F3A2-5D7BA9C7F00C}"/>
              </a:ext>
            </a:extLst>
          </p:cNvPr>
          <p:cNvSpPr txBox="1"/>
          <p:nvPr/>
        </p:nvSpPr>
        <p:spPr>
          <a:xfrm>
            <a:off x="5077059" y="312164"/>
            <a:ext cx="2108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+mj-lt"/>
              </a:rPr>
              <a:t>Vehicles user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05E3DF-ED96-39CF-FD82-D8AE54EF350B}"/>
              </a:ext>
            </a:extLst>
          </p:cNvPr>
          <p:cNvSpPr txBox="1"/>
          <p:nvPr/>
        </p:nvSpPr>
        <p:spPr>
          <a:xfrm>
            <a:off x="9096997" y="372545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+mj-lt"/>
              </a:rPr>
              <a:t>Students</a:t>
            </a:r>
          </a:p>
        </p:txBody>
      </p:sp>
    </p:spTree>
    <p:extLst>
      <p:ext uri="{BB962C8B-B14F-4D97-AF65-F5344CB8AC3E}">
        <p14:creationId xmlns:p14="http://schemas.microsoft.com/office/powerpoint/2010/main" val="1655429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B6315C5D-EDC6-50BA-9EA2-1AE0E6516DBF}"/>
              </a:ext>
            </a:extLst>
          </p:cNvPr>
          <p:cNvGrpSpPr/>
          <p:nvPr/>
        </p:nvGrpSpPr>
        <p:grpSpPr>
          <a:xfrm>
            <a:off x="3761791" y="269927"/>
            <a:ext cx="3877985" cy="4465513"/>
            <a:chOff x="3699505" y="107093"/>
            <a:chExt cx="3877985" cy="4465513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4A3C09A-090E-6416-5B7E-E913C2C1BA3B}"/>
                </a:ext>
              </a:extLst>
            </p:cNvPr>
            <p:cNvSpPr txBox="1"/>
            <p:nvPr/>
          </p:nvSpPr>
          <p:spPr>
            <a:xfrm>
              <a:off x="3699505" y="107093"/>
              <a:ext cx="387798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INTRODUCTION</a:t>
              </a:r>
              <a:endParaRPr lang="en-IN" sz="36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829A7948-CF6A-C96E-D167-BD8E0B8D9F7B}"/>
                </a:ext>
              </a:extLst>
            </p:cNvPr>
            <p:cNvGrpSpPr/>
            <p:nvPr/>
          </p:nvGrpSpPr>
          <p:grpSpPr>
            <a:xfrm>
              <a:off x="4045301" y="1285050"/>
              <a:ext cx="2797007" cy="3287556"/>
              <a:chOff x="4042333" y="1578455"/>
              <a:chExt cx="2797007" cy="3287556"/>
            </a:xfrm>
          </p:grpSpPr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8A353DBB-8427-CA34-B318-8661DE75040E}"/>
                  </a:ext>
                </a:extLst>
              </p:cNvPr>
              <p:cNvGrpSpPr/>
              <p:nvPr/>
            </p:nvGrpSpPr>
            <p:grpSpPr>
              <a:xfrm>
                <a:off x="4904720" y="1578455"/>
                <a:ext cx="1750804" cy="1967727"/>
                <a:chOff x="7549436" y="-3035119"/>
                <a:chExt cx="1474296" cy="1798263"/>
              </a:xfrm>
              <a:solidFill>
                <a:schemeClr val="accent5">
                  <a:lumMod val="75000"/>
                </a:schemeClr>
              </a:solidFill>
            </p:grpSpPr>
            <p:sp>
              <p:nvSpPr>
                <p:cNvPr id="24" name="Freeform 5">
                  <a:extLst>
                    <a:ext uri="{FF2B5EF4-FFF2-40B4-BE49-F238E27FC236}">
                      <a16:creationId xmlns:a16="http://schemas.microsoft.com/office/drawing/2014/main" id="{3123B1B3-1621-A4B5-7D0D-A75A059D7FCC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7827222" y="-2761530"/>
                  <a:ext cx="917325" cy="1524674"/>
                </a:xfrm>
                <a:custGeom>
                  <a:avLst/>
                  <a:gdLst>
                    <a:gd name="T0" fmla="*/ 674 w 750"/>
                    <a:gd name="T1" fmla="*/ 602 h 1237"/>
                    <a:gd name="T2" fmla="*/ 750 w 750"/>
                    <a:gd name="T3" fmla="*/ 376 h 1237"/>
                    <a:gd name="T4" fmla="*/ 638 w 750"/>
                    <a:gd name="T5" fmla="*/ 110 h 1237"/>
                    <a:gd name="T6" fmla="*/ 370 w 750"/>
                    <a:gd name="T7" fmla="*/ 2 h 1237"/>
                    <a:gd name="T8" fmla="*/ 110 w 750"/>
                    <a:gd name="T9" fmla="*/ 112 h 1237"/>
                    <a:gd name="T10" fmla="*/ 1 w 750"/>
                    <a:gd name="T11" fmla="*/ 373 h 1237"/>
                    <a:gd name="T12" fmla="*/ 77 w 750"/>
                    <a:gd name="T13" fmla="*/ 603 h 1237"/>
                    <a:gd name="T14" fmla="*/ 205 w 750"/>
                    <a:gd name="T15" fmla="*/ 976 h 1237"/>
                    <a:gd name="T16" fmla="*/ 205 w 750"/>
                    <a:gd name="T17" fmla="*/ 1120 h 1237"/>
                    <a:gd name="T18" fmla="*/ 321 w 750"/>
                    <a:gd name="T19" fmla="*/ 1237 h 1237"/>
                    <a:gd name="T20" fmla="*/ 430 w 750"/>
                    <a:gd name="T21" fmla="*/ 1237 h 1237"/>
                    <a:gd name="T22" fmla="*/ 546 w 750"/>
                    <a:gd name="T23" fmla="*/ 1120 h 1237"/>
                    <a:gd name="T24" fmla="*/ 546 w 750"/>
                    <a:gd name="T25" fmla="*/ 976 h 1237"/>
                    <a:gd name="T26" fmla="*/ 674 w 750"/>
                    <a:gd name="T27" fmla="*/ 602 h 1237"/>
                    <a:gd name="T28" fmla="*/ 116 w 750"/>
                    <a:gd name="T29" fmla="*/ 574 h 1237"/>
                    <a:gd name="T30" fmla="*/ 49 w 750"/>
                    <a:gd name="T31" fmla="*/ 373 h 1237"/>
                    <a:gd name="T32" fmla="*/ 371 w 750"/>
                    <a:gd name="T33" fmla="*/ 50 h 1237"/>
                    <a:gd name="T34" fmla="*/ 605 w 750"/>
                    <a:gd name="T35" fmla="*/ 144 h 1237"/>
                    <a:gd name="T36" fmla="*/ 702 w 750"/>
                    <a:gd name="T37" fmla="*/ 376 h 1237"/>
                    <a:gd name="T38" fmla="*/ 636 w 750"/>
                    <a:gd name="T39" fmla="*/ 573 h 1237"/>
                    <a:gd name="T40" fmla="*/ 498 w 750"/>
                    <a:gd name="T41" fmla="*/ 967 h 1237"/>
                    <a:gd name="T42" fmla="*/ 253 w 750"/>
                    <a:gd name="T43" fmla="*/ 967 h 1237"/>
                    <a:gd name="T44" fmla="*/ 116 w 750"/>
                    <a:gd name="T45" fmla="*/ 574 h 1237"/>
                    <a:gd name="T46" fmla="*/ 253 w 750"/>
                    <a:gd name="T47" fmla="*/ 1104 h 1237"/>
                    <a:gd name="T48" fmla="*/ 253 w 750"/>
                    <a:gd name="T49" fmla="*/ 1085 h 1237"/>
                    <a:gd name="T50" fmla="*/ 498 w 750"/>
                    <a:gd name="T51" fmla="*/ 1113 h 1237"/>
                    <a:gd name="T52" fmla="*/ 498 w 750"/>
                    <a:gd name="T53" fmla="*/ 1120 h 1237"/>
                    <a:gd name="T54" fmla="*/ 497 w 750"/>
                    <a:gd name="T55" fmla="*/ 1132 h 1237"/>
                    <a:gd name="T56" fmla="*/ 253 w 750"/>
                    <a:gd name="T57" fmla="*/ 1104 h 1237"/>
                    <a:gd name="T58" fmla="*/ 253 w 750"/>
                    <a:gd name="T59" fmla="*/ 1036 h 1237"/>
                    <a:gd name="T60" fmla="*/ 253 w 750"/>
                    <a:gd name="T61" fmla="*/ 1015 h 1237"/>
                    <a:gd name="T62" fmla="*/ 498 w 750"/>
                    <a:gd name="T63" fmla="*/ 1015 h 1237"/>
                    <a:gd name="T64" fmla="*/ 498 w 750"/>
                    <a:gd name="T65" fmla="*/ 1064 h 1237"/>
                    <a:gd name="T66" fmla="*/ 253 w 750"/>
                    <a:gd name="T67" fmla="*/ 1036 h 1237"/>
                    <a:gd name="T68" fmla="*/ 321 w 750"/>
                    <a:gd name="T69" fmla="*/ 1189 h 1237"/>
                    <a:gd name="T70" fmla="*/ 262 w 750"/>
                    <a:gd name="T71" fmla="*/ 1153 h 1237"/>
                    <a:gd name="T72" fmla="*/ 468 w 750"/>
                    <a:gd name="T73" fmla="*/ 1177 h 1237"/>
                    <a:gd name="T74" fmla="*/ 430 w 750"/>
                    <a:gd name="T75" fmla="*/ 1189 h 1237"/>
                    <a:gd name="T76" fmla="*/ 321 w 750"/>
                    <a:gd name="T77" fmla="*/ 1189 h 1237"/>
                    <a:gd name="T78" fmla="*/ 321 w 750"/>
                    <a:gd name="T79" fmla="*/ 1189 h 1237"/>
                    <a:gd name="T80" fmla="*/ 321 w 750"/>
                    <a:gd name="T81" fmla="*/ 1189 h 12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750" h="1237">
                      <a:moveTo>
                        <a:pt x="674" y="602"/>
                      </a:moveTo>
                      <a:cubicBezTo>
                        <a:pt x="724" y="537"/>
                        <a:pt x="750" y="459"/>
                        <a:pt x="750" y="376"/>
                      </a:cubicBezTo>
                      <a:cubicBezTo>
                        <a:pt x="750" y="275"/>
                        <a:pt x="710" y="180"/>
                        <a:pt x="638" y="110"/>
                      </a:cubicBezTo>
                      <a:cubicBezTo>
                        <a:pt x="566" y="39"/>
                        <a:pt x="471" y="0"/>
                        <a:pt x="370" y="2"/>
                      </a:cubicBezTo>
                      <a:cubicBezTo>
                        <a:pt x="272" y="3"/>
                        <a:pt x="180" y="42"/>
                        <a:pt x="110" y="112"/>
                      </a:cubicBezTo>
                      <a:cubicBezTo>
                        <a:pt x="41" y="182"/>
                        <a:pt x="2" y="275"/>
                        <a:pt x="1" y="373"/>
                      </a:cubicBezTo>
                      <a:cubicBezTo>
                        <a:pt x="0" y="457"/>
                        <a:pt x="27" y="536"/>
                        <a:pt x="77" y="603"/>
                      </a:cubicBezTo>
                      <a:cubicBezTo>
                        <a:pt x="160" y="711"/>
                        <a:pt x="205" y="843"/>
                        <a:pt x="205" y="976"/>
                      </a:cubicBezTo>
                      <a:cubicBezTo>
                        <a:pt x="205" y="1120"/>
                        <a:pt x="205" y="1120"/>
                        <a:pt x="205" y="1120"/>
                      </a:cubicBezTo>
                      <a:cubicBezTo>
                        <a:pt x="205" y="1185"/>
                        <a:pt x="257" y="1237"/>
                        <a:pt x="321" y="1237"/>
                      </a:cubicBezTo>
                      <a:cubicBezTo>
                        <a:pt x="430" y="1237"/>
                        <a:pt x="430" y="1237"/>
                        <a:pt x="430" y="1237"/>
                      </a:cubicBezTo>
                      <a:cubicBezTo>
                        <a:pt x="494" y="1237"/>
                        <a:pt x="546" y="1185"/>
                        <a:pt x="546" y="1120"/>
                      </a:cubicBezTo>
                      <a:cubicBezTo>
                        <a:pt x="546" y="976"/>
                        <a:pt x="546" y="976"/>
                        <a:pt x="546" y="976"/>
                      </a:cubicBezTo>
                      <a:cubicBezTo>
                        <a:pt x="546" y="842"/>
                        <a:pt x="590" y="713"/>
                        <a:pt x="674" y="602"/>
                      </a:cubicBezTo>
                      <a:close/>
                      <a:moveTo>
                        <a:pt x="116" y="574"/>
                      </a:moveTo>
                      <a:cubicBezTo>
                        <a:pt x="71" y="516"/>
                        <a:pt x="48" y="446"/>
                        <a:pt x="49" y="373"/>
                      </a:cubicBezTo>
                      <a:cubicBezTo>
                        <a:pt x="51" y="197"/>
                        <a:pt x="195" y="52"/>
                        <a:pt x="371" y="50"/>
                      </a:cubicBezTo>
                      <a:cubicBezTo>
                        <a:pt x="459" y="49"/>
                        <a:pt x="542" y="82"/>
                        <a:pt x="605" y="144"/>
                      </a:cubicBezTo>
                      <a:cubicBezTo>
                        <a:pt x="667" y="206"/>
                        <a:pt x="702" y="288"/>
                        <a:pt x="702" y="376"/>
                      </a:cubicBezTo>
                      <a:cubicBezTo>
                        <a:pt x="702" y="448"/>
                        <a:pt x="679" y="516"/>
                        <a:pt x="636" y="573"/>
                      </a:cubicBezTo>
                      <a:cubicBezTo>
                        <a:pt x="547" y="690"/>
                        <a:pt x="500" y="825"/>
                        <a:pt x="498" y="967"/>
                      </a:cubicBezTo>
                      <a:cubicBezTo>
                        <a:pt x="253" y="967"/>
                        <a:pt x="253" y="967"/>
                        <a:pt x="253" y="967"/>
                      </a:cubicBezTo>
                      <a:cubicBezTo>
                        <a:pt x="251" y="827"/>
                        <a:pt x="202" y="688"/>
                        <a:pt x="116" y="574"/>
                      </a:cubicBezTo>
                      <a:close/>
                      <a:moveTo>
                        <a:pt x="253" y="1104"/>
                      </a:moveTo>
                      <a:cubicBezTo>
                        <a:pt x="253" y="1085"/>
                        <a:pt x="253" y="1085"/>
                        <a:pt x="253" y="1085"/>
                      </a:cubicBezTo>
                      <a:cubicBezTo>
                        <a:pt x="498" y="1113"/>
                        <a:pt x="498" y="1113"/>
                        <a:pt x="498" y="1113"/>
                      </a:cubicBezTo>
                      <a:cubicBezTo>
                        <a:pt x="498" y="1120"/>
                        <a:pt x="498" y="1120"/>
                        <a:pt x="498" y="1120"/>
                      </a:cubicBezTo>
                      <a:cubicBezTo>
                        <a:pt x="498" y="1124"/>
                        <a:pt x="498" y="1128"/>
                        <a:pt x="497" y="1132"/>
                      </a:cubicBezTo>
                      <a:lnTo>
                        <a:pt x="253" y="1104"/>
                      </a:lnTo>
                      <a:close/>
                      <a:moveTo>
                        <a:pt x="253" y="1036"/>
                      </a:moveTo>
                      <a:cubicBezTo>
                        <a:pt x="253" y="1015"/>
                        <a:pt x="253" y="1015"/>
                        <a:pt x="253" y="1015"/>
                      </a:cubicBezTo>
                      <a:cubicBezTo>
                        <a:pt x="498" y="1015"/>
                        <a:pt x="498" y="1015"/>
                        <a:pt x="498" y="1015"/>
                      </a:cubicBezTo>
                      <a:cubicBezTo>
                        <a:pt x="498" y="1064"/>
                        <a:pt x="498" y="1064"/>
                        <a:pt x="498" y="1064"/>
                      </a:cubicBezTo>
                      <a:lnTo>
                        <a:pt x="253" y="1036"/>
                      </a:lnTo>
                      <a:close/>
                      <a:moveTo>
                        <a:pt x="321" y="1189"/>
                      </a:moveTo>
                      <a:cubicBezTo>
                        <a:pt x="296" y="1189"/>
                        <a:pt x="273" y="1174"/>
                        <a:pt x="262" y="1153"/>
                      </a:cubicBezTo>
                      <a:cubicBezTo>
                        <a:pt x="468" y="1177"/>
                        <a:pt x="468" y="1177"/>
                        <a:pt x="468" y="1177"/>
                      </a:cubicBezTo>
                      <a:cubicBezTo>
                        <a:pt x="457" y="1184"/>
                        <a:pt x="444" y="1189"/>
                        <a:pt x="430" y="1189"/>
                      </a:cubicBezTo>
                      <a:lnTo>
                        <a:pt x="321" y="1189"/>
                      </a:lnTo>
                      <a:close/>
                      <a:moveTo>
                        <a:pt x="321" y="1189"/>
                      </a:moveTo>
                      <a:cubicBezTo>
                        <a:pt x="321" y="1189"/>
                        <a:pt x="321" y="1189"/>
                        <a:pt x="321" y="1189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endParaRPr>
                </a:p>
              </p:txBody>
            </p:sp>
            <p:sp>
              <p:nvSpPr>
                <p:cNvPr id="26" name="Freeform 6">
                  <a:extLst>
                    <a:ext uri="{FF2B5EF4-FFF2-40B4-BE49-F238E27FC236}">
                      <a16:creationId xmlns:a16="http://schemas.microsoft.com/office/drawing/2014/main" id="{CC24D9C8-55C5-0062-2677-8155BB0C9C58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7933578" y="-2329808"/>
                  <a:ext cx="65073" cy="110555"/>
                </a:xfrm>
                <a:custGeom>
                  <a:avLst/>
                  <a:gdLst>
                    <a:gd name="T0" fmla="*/ 51 w 53"/>
                    <a:gd name="T1" fmla="*/ 62 h 90"/>
                    <a:gd name="T2" fmla="*/ 48 w 53"/>
                    <a:gd name="T3" fmla="*/ 24 h 90"/>
                    <a:gd name="T4" fmla="*/ 25 w 53"/>
                    <a:gd name="T5" fmla="*/ 0 h 90"/>
                    <a:gd name="T6" fmla="*/ 0 w 53"/>
                    <a:gd name="T7" fmla="*/ 23 h 90"/>
                    <a:gd name="T8" fmla="*/ 4 w 53"/>
                    <a:gd name="T9" fmla="*/ 69 h 90"/>
                    <a:gd name="T10" fmla="*/ 27 w 53"/>
                    <a:gd name="T11" fmla="*/ 90 h 90"/>
                    <a:gd name="T12" fmla="*/ 31 w 53"/>
                    <a:gd name="T13" fmla="*/ 90 h 90"/>
                    <a:gd name="T14" fmla="*/ 51 w 53"/>
                    <a:gd name="T15" fmla="*/ 62 h 90"/>
                    <a:gd name="T16" fmla="*/ 51 w 53"/>
                    <a:gd name="T17" fmla="*/ 62 h 90"/>
                    <a:gd name="T18" fmla="*/ 51 w 53"/>
                    <a:gd name="T19" fmla="*/ 62 h 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53" h="90">
                      <a:moveTo>
                        <a:pt x="51" y="62"/>
                      </a:moveTo>
                      <a:cubicBezTo>
                        <a:pt x="49" y="50"/>
                        <a:pt x="48" y="37"/>
                        <a:pt x="48" y="24"/>
                      </a:cubicBezTo>
                      <a:cubicBezTo>
                        <a:pt x="49" y="11"/>
                        <a:pt x="38" y="0"/>
                        <a:pt x="25" y="0"/>
                      </a:cubicBezTo>
                      <a:cubicBezTo>
                        <a:pt x="11" y="0"/>
                        <a:pt x="1" y="10"/>
                        <a:pt x="0" y="23"/>
                      </a:cubicBezTo>
                      <a:cubicBezTo>
                        <a:pt x="0" y="39"/>
                        <a:pt x="1" y="54"/>
                        <a:pt x="4" y="69"/>
                      </a:cubicBezTo>
                      <a:cubicBezTo>
                        <a:pt x="5" y="81"/>
                        <a:pt x="16" y="90"/>
                        <a:pt x="27" y="90"/>
                      </a:cubicBezTo>
                      <a:cubicBezTo>
                        <a:pt x="28" y="90"/>
                        <a:pt x="30" y="90"/>
                        <a:pt x="31" y="90"/>
                      </a:cubicBezTo>
                      <a:cubicBezTo>
                        <a:pt x="44" y="88"/>
                        <a:pt x="53" y="75"/>
                        <a:pt x="51" y="62"/>
                      </a:cubicBezTo>
                      <a:close/>
                      <a:moveTo>
                        <a:pt x="51" y="62"/>
                      </a:moveTo>
                      <a:cubicBezTo>
                        <a:pt x="51" y="62"/>
                        <a:pt x="51" y="62"/>
                        <a:pt x="51" y="62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30" name="Freeform 7">
                  <a:extLst>
                    <a:ext uri="{FF2B5EF4-FFF2-40B4-BE49-F238E27FC236}">
                      <a16:creationId xmlns:a16="http://schemas.microsoft.com/office/drawing/2014/main" id="{B7D1EF1C-C4E1-A3C3-EE71-BBC37CA424AC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7965765" y="-2182168"/>
                  <a:ext cx="235803" cy="378545"/>
                </a:xfrm>
                <a:custGeom>
                  <a:avLst/>
                  <a:gdLst>
                    <a:gd name="T0" fmla="*/ 166 w 193"/>
                    <a:gd name="T1" fmla="*/ 307 h 307"/>
                    <a:gd name="T2" fmla="*/ 174 w 193"/>
                    <a:gd name="T3" fmla="*/ 306 h 307"/>
                    <a:gd name="T4" fmla="*/ 189 w 193"/>
                    <a:gd name="T5" fmla="*/ 275 h 307"/>
                    <a:gd name="T6" fmla="*/ 71 w 193"/>
                    <a:gd name="T7" fmla="*/ 51 h 307"/>
                    <a:gd name="T8" fmla="*/ 49 w 193"/>
                    <a:gd name="T9" fmla="*/ 16 h 307"/>
                    <a:gd name="T10" fmla="*/ 16 w 193"/>
                    <a:gd name="T11" fmla="*/ 6 h 307"/>
                    <a:gd name="T12" fmla="*/ 6 w 193"/>
                    <a:gd name="T13" fmla="*/ 38 h 307"/>
                    <a:gd name="T14" fmla="*/ 33 w 193"/>
                    <a:gd name="T15" fmla="*/ 80 h 307"/>
                    <a:gd name="T16" fmla="*/ 143 w 193"/>
                    <a:gd name="T17" fmla="*/ 290 h 307"/>
                    <a:gd name="T18" fmla="*/ 166 w 193"/>
                    <a:gd name="T19" fmla="*/ 307 h 307"/>
                    <a:gd name="T20" fmla="*/ 166 w 193"/>
                    <a:gd name="T21" fmla="*/ 307 h 307"/>
                    <a:gd name="T22" fmla="*/ 166 w 193"/>
                    <a:gd name="T23" fmla="*/ 307 h 3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93" h="307">
                      <a:moveTo>
                        <a:pt x="166" y="307"/>
                      </a:moveTo>
                      <a:cubicBezTo>
                        <a:pt x="169" y="307"/>
                        <a:pt x="171" y="306"/>
                        <a:pt x="174" y="306"/>
                      </a:cubicBezTo>
                      <a:cubicBezTo>
                        <a:pt x="186" y="301"/>
                        <a:pt x="193" y="288"/>
                        <a:pt x="189" y="275"/>
                      </a:cubicBezTo>
                      <a:cubicBezTo>
                        <a:pt x="162" y="194"/>
                        <a:pt x="123" y="119"/>
                        <a:pt x="71" y="51"/>
                      </a:cubicBezTo>
                      <a:cubicBezTo>
                        <a:pt x="63" y="40"/>
                        <a:pt x="55" y="28"/>
                        <a:pt x="49" y="16"/>
                      </a:cubicBezTo>
                      <a:cubicBezTo>
                        <a:pt x="43" y="4"/>
                        <a:pt x="28" y="0"/>
                        <a:pt x="16" y="6"/>
                      </a:cubicBezTo>
                      <a:cubicBezTo>
                        <a:pt x="5" y="12"/>
                        <a:pt x="0" y="26"/>
                        <a:pt x="6" y="38"/>
                      </a:cubicBezTo>
                      <a:cubicBezTo>
                        <a:pt x="14" y="53"/>
                        <a:pt x="23" y="67"/>
                        <a:pt x="33" y="80"/>
                      </a:cubicBezTo>
                      <a:cubicBezTo>
                        <a:pt x="81" y="144"/>
                        <a:pt x="119" y="215"/>
                        <a:pt x="143" y="290"/>
                      </a:cubicBezTo>
                      <a:cubicBezTo>
                        <a:pt x="147" y="300"/>
                        <a:pt x="156" y="307"/>
                        <a:pt x="166" y="307"/>
                      </a:cubicBezTo>
                      <a:close/>
                      <a:moveTo>
                        <a:pt x="166" y="307"/>
                      </a:moveTo>
                      <a:cubicBezTo>
                        <a:pt x="166" y="307"/>
                        <a:pt x="166" y="307"/>
                        <a:pt x="166" y="307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 dirty="0"/>
                </a:p>
              </p:txBody>
            </p:sp>
            <p:sp>
              <p:nvSpPr>
                <p:cNvPr id="35" name="Freeform 8">
                  <a:extLst>
                    <a:ext uri="{FF2B5EF4-FFF2-40B4-BE49-F238E27FC236}">
                      <a16:creationId xmlns:a16="http://schemas.microsoft.com/office/drawing/2014/main" id="{124F1BEF-ABAB-0E06-C50A-2E7D924BE0A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8510842" y="-2203160"/>
                  <a:ext cx="105657" cy="130847"/>
                </a:xfrm>
                <a:custGeom>
                  <a:avLst/>
                  <a:gdLst>
                    <a:gd name="T0" fmla="*/ 69 w 86"/>
                    <a:gd name="T1" fmla="*/ 5 h 106"/>
                    <a:gd name="T2" fmla="*/ 37 w 86"/>
                    <a:gd name="T3" fmla="*/ 18 h 106"/>
                    <a:gd name="T4" fmla="*/ 8 w 86"/>
                    <a:gd name="T5" fmla="*/ 68 h 106"/>
                    <a:gd name="T6" fmla="*/ 12 w 86"/>
                    <a:gd name="T7" fmla="*/ 102 h 106"/>
                    <a:gd name="T8" fmla="*/ 27 w 86"/>
                    <a:gd name="T9" fmla="*/ 106 h 106"/>
                    <a:gd name="T10" fmla="*/ 46 w 86"/>
                    <a:gd name="T11" fmla="*/ 97 h 106"/>
                    <a:gd name="T12" fmla="*/ 81 w 86"/>
                    <a:gd name="T13" fmla="*/ 37 h 106"/>
                    <a:gd name="T14" fmla="*/ 69 w 86"/>
                    <a:gd name="T15" fmla="*/ 5 h 106"/>
                    <a:gd name="T16" fmla="*/ 69 w 86"/>
                    <a:gd name="T17" fmla="*/ 5 h 106"/>
                    <a:gd name="T18" fmla="*/ 69 w 86"/>
                    <a:gd name="T19" fmla="*/ 5 h 1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86" h="106">
                      <a:moveTo>
                        <a:pt x="69" y="5"/>
                      </a:moveTo>
                      <a:cubicBezTo>
                        <a:pt x="56" y="0"/>
                        <a:pt x="42" y="6"/>
                        <a:pt x="37" y="18"/>
                      </a:cubicBezTo>
                      <a:cubicBezTo>
                        <a:pt x="29" y="36"/>
                        <a:pt x="20" y="52"/>
                        <a:pt x="8" y="68"/>
                      </a:cubicBezTo>
                      <a:cubicBezTo>
                        <a:pt x="0" y="79"/>
                        <a:pt x="2" y="94"/>
                        <a:pt x="12" y="102"/>
                      </a:cubicBezTo>
                      <a:cubicBezTo>
                        <a:pt x="17" y="105"/>
                        <a:pt x="22" y="106"/>
                        <a:pt x="27" y="106"/>
                      </a:cubicBezTo>
                      <a:cubicBezTo>
                        <a:pt x="34" y="106"/>
                        <a:pt x="41" y="103"/>
                        <a:pt x="46" y="97"/>
                      </a:cubicBezTo>
                      <a:cubicBezTo>
                        <a:pt x="60" y="78"/>
                        <a:pt x="72" y="58"/>
                        <a:pt x="81" y="37"/>
                      </a:cubicBezTo>
                      <a:cubicBezTo>
                        <a:pt x="86" y="25"/>
                        <a:pt x="81" y="11"/>
                        <a:pt x="69" y="5"/>
                      </a:cubicBezTo>
                      <a:close/>
                      <a:moveTo>
                        <a:pt x="69" y="5"/>
                      </a:moveTo>
                      <a:cubicBezTo>
                        <a:pt x="69" y="5"/>
                        <a:pt x="69" y="5"/>
                        <a:pt x="69" y="5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36" name="Freeform 9">
                  <a:extLst>
                    <a:ext uri="{FF2B5EF4-FFF2-40B4-BE49-F238E27FC236}">
                      <a16:creationId xmlns:a16="http://schemas.microsoft.com/office/drawing/2014/main" id="{D1672E17-1BA2-9B2F-E389-51DE700437DD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8256846" y="-2653076"/>
                  <a:ext cx="381344" cy="415630"/>
                </a:xfrm>
                <a:custGeom>
                  <a:avLst/>
                  <a:gdLst>
                    <a:gd name="T0" fmla="*/ 24 w 312"/>
                    <a:gd name="T1" fmla="*/ 48 h 337"/>
                    <a:gd name="T2" fmla="*/ 264 w 312"/>
                    <a:gd name="T3" fmla="*/ 288 h 337"/>
                    <a:gd name="T4" fmla="*/ 263 w 312"/>
                    <a:gd name="T5" fmla="*/ 311 h 337"/>
                    <a:gd name="T6" fmla="*/ 285 w 312"/>
                    <a:gd name="T7" fmla="*/ 337 h 337"/>
                    <a:gd name="T8" fmla="*/ 287 w 312"/>
                    <a:gd name="T9" fmla="*/ 337 h 337"/>
                    <a:gd name="T10" fmla="*/ 311 w 312"/>
                    <a:gd name="T11" fmla="*/ 315 h 337"/>
                    <a:gd name="T12" fmla="*/ 312 w 312"/>
                    <a:gd name="T13" fmla="*/ 288 h 337"/>
                    <a:gd name="T14" fmla="*/ 24 w 312"/>
                    <a:gd name="T15" fmla="*/ 0 h 337"/>
                    <a:gd name="T16" fmla="*/ 0 w 312"/>
                    <a:gd name="T17" fmla="*/ 24 h 337"/>
                    <a:gd name="T18" fmla="*/ 24 w 312"/>
                    <a:gd name="T19" fmla="*/ 48 h 337"/>
                    <a:gd name="T20" fmla="*/ 24 w 312"/>
                    <a:gd name="T21" fmla="*/ 48 h 337"/>
                    <a:gd name="T22" fmla="*/ 24 w 312"/>
                    <a:gd name="T23" fmla="*/ 48 h 3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312" h="337">
                      <a:moveTo>
                        <a:pt x="24" y="48"/>
                      </a:moveTo>
                      <a:cubicBezTo>
                        <a:pt x="157" y="48"/>
                        <a:pt x="264" y="156"/>
                        <a:pt x="264" y="288"/>
                      </a:cubicBezTo>
                      <a:cubicBezTo>
                        <a:pt x="264" y="296"/>
                        <a:pt x="264" y="303"/>
                        <a:pt x="263" y="311"/>
                      </a:cubicBezTo>
                      <a:cubicBezTo>
                        <a:pt x="262" y="324"/>
                        <a:pt x="272" y="336"/>
                        <a:pt x="285" y="337"/>
                      </a:cubicBezTo>
                      <a:cubicBezTo>
                        <a:pt x="286" y="337"/>
                        <a:pt x="287" y="337"/>
                        <a:pt x="287" y="337"/>
                      </a:cubicBezTo>
                      <a:cubicBezTo>
                        <a:pt x="300" y="337"/>
                        <a:pt x="310" y="328"/>
                        <a:pt x="311" y="315"/>
                      </a:cubicBezTo>
                      <a:cubicBezTo>
                        <a:pt x="312" y="306"/>
                        <a:pt x="312" y="297"/>
                        <a:pt x="312" y="288"/>
                      </a:cubicBezTo>
                      <a:cubicBezTo>
                        <a:pt x="312" y="129"/>
                        <a:pt x="183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37"/>
                        <a:pt x="11" y="48"/>
                        <a:pt x="24" y="48"/>
                      </a:cubicBezTo>
                      <a:close/>
                      <a:moveTo>
                        <a:pt x="24" y="48"/>
                      </a:moveTo>
                      <a:cubicBezTo>
                        <a:pt x="24" y="48"/>
                        <a:pt x="24" y="48"/>
                        <a:pt x="24" y="48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37" name="Freeform 10">
                  <a:extLst>
                    <a:ext uri="{FF2B5EF4-FFF2-40B4-BE49-F238E27FC236}">
                      <a16:creationId xmlns:a16="http://schemas.microsoft.com/office/drawing/2014/main" id="{F561FAF3-1A04-62A9-C6F6-46AF651E0580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8256846" y="-3035119"/>
                  <a:ext cx="58776" cy="223908"/>
                </a:xfrm>
                <a:custGeom>
                  <a:avLst/>
                  <a:gdLst>
                    <a:gd name="T0" fmla="*/ 24 w 48"/>
                    <a:gd name="T1" fmla="*/ 182 h 182"/>
                    <a:gd name="T2" fmla="*/ 48 w 48"/>
                    <a:gd name="T3" fmla="*/ 158 h 182"/>
                    <a:gd name="T4" fmla="*/ 48 w 48"/>
                    <a:gd name="T5" fmla="*/ 24 h 182"/>
                    <a:gd name="T6" fmla="*/ 24 w 48"/>
                    <a:gd name="T7" fmla="*/ 0 h 182"/>
                    <a:gd name="T8" fmla="*/ 0 w 48"/>
                    <a:gd name="T9" fmla="*/ 24 h 182"/>
                    <a:gd name="T10" fmla="*/ 0 w 48"/>
                    <a:gd name="T11" fmla="*/ 158 h 182"/>
                    <a:gd name="T12" fmla="*/ 24 w 48"/>
                    <a:gd name="T13" fmla="*/ 182 h 182"/>
                    <a:gd name="T14" fmla="*/ 24 w 48"/>
                    <a:gd name="T15" fmla="*/ 182 h 182"/>
                    <a:gd name="T16" fmla="*/ 24 w 48"/>
                    <a:gd name="T17" fmla="*/ 182 h 1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8" h="182">
                      <a:moveTo>
                        <a:pt x="24" y="182"/>
                      </a:moveTo>
                      <a:cubicBezTo>
                        <a:pt x="38" y="182"/>
                        <a:pt x="48" y="172"/>
                        <a:pt x="48" y="158"/>
                      </a:cubicBezTo>
                      <a:cubicBezTo>
                        <a:pt x="48" y="24"/>
                        <a:pt x="48" y="24"/>
                        <a:pt x="48" y="24"/>
                      </a:cubicBezTo>
                      <a:cubicBezTo>
                        <a:pt x="48" y="11"/>
                        <a:pt x="38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58"/>
                        <a:pt x="0" y="158"/>
                        <a:pt x="0" y="158"/>
                      </a:cubicBezTo>
                      <a:cubicBezTo>
                        <a:pt x="0" y="172"/>
                        <a:pt x="11" y="182"/>
                        <a:pt x="24" y="182"/>
                      </a:cubicBezTo>
                      <a:close/>
                      <a:moveTo>
                        <a:pt x="24" y="182"/>
                      </a:moveTo>
                      <a:cubicBezTo>
                        <a:pt x="24" y="182"/>
                        <a:pt x="24" y="182"/>
                        <a:pt x="24" y="182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38" name="Freeform 11">
                  <a:extLst>
                    <a:ext uri="{FF2B5EF4-FFF2-40B4-BE49-F238E27FC236}">
                      <a16:creationId xmlns:a16="http://schemas.microsoft.com/office/drawing/2014/main" id="{93F56249-AAE7-9612-C252-BDB3E37CE2B5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7899293" y="-2944156"/>
                  <a:ext cx="149039" cy="207115"/>
                </a:xfrm>
                <a:custGeom>
                  <a:avLst/>
                  <a:gdLst>
                    <a:gd name="T0" fmla="*/ 74 w 122"/>
                    <a:gd name="T1" fmla="*/ 156 h 168"/>
                    <a:gd name="T2" fmla="*/ 94 w 122"/>
                    <a:gd name="T3" fmla="*/ 168 h 168"/>
                    <a:gd name="T4" fmla="*/ 106 w 122"/>
                    <a:gd name="T5" fmla="*/ 165 h 168"/>
                    <a:gd name="T6" fmla="*/ 115 w 122"/>
                    <a:gd name="T7" fmla="*/ 132 h 168"/>
                    <a:gd name="T8" fmla="*/ 48 w 122"/>
                    <a:gd name="T9" fmla="*/ 15 h 168"/>
                    <a:gd name="T10" fmla="*/ 15 w 122"/>
                    <a:gd name="T11" fmla="*/ 7 h 168"/>
                    <a:gd name="T12" fmla="*/ 6 w 122"/>
                    <a:gd name="T13" fmla="*/ 39 h 168"/>
                    <a:gd name="T14" fmla="*/ 74 w 122"/>
                    <a:gd name="T15" fmla="*/ 156 h 168"/>
                    <a:gd name="T16" fmla="*/ 74 w 122"/>
                    <a:gd name="T17" fmla="*/ 156 h 168"/>
                    <a:gd name="T18" fmla="*/ 74 w 122"/>
                    <a:gd name="T19" fmla="*/ 156 h 1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22" h="168">
                      <a:moveTo>
                        <a:pt x="74" y="156"/>
                      </a:moveTo>
                      <a:cubicBezTo>
                        <a:pt x="78" y="164"/>
                        <a:pt x="86" y="168"/>
                        <a:pt x="94" y="168"/>
                      </a:cubicBezTo>
                      <a:cubicBezTo>
                        <a:pt x="98" y="168"/>
                        <a:pt x="103" y="167"/>
                        <a:pt x="106" y="165"/>
                      </a:cubicBezTo>
                      <a:cubicBezTo>
                        <a:pt x="118" y="158"/>
                        <a:pt x="122" y="143"/>
                        <a:pt x="115" y="132"/>
                      </a:cubicBezTo>
                      <a:cubicBezTo>
                        <a:pt x="48" y="15"/>
                        <a:pt x="48" y="15"/>
                        <a:pt x="48" y="15"/>
                      </a:cubicBezTo>
                      <a:cubicBezTo>
                        <a:pt x="41" y="4"/>
                        <a:pt x="27" y="0"/>
                        <a:pt x="15" y="7"/>
                      </a:cubicBezTo>
                      <a:cubicBezTo>
                        <a:pt x="4" y="13"/>
                        <a:pt x="0" y="28"/>
                        <a:pt x="6" y="39"/>
                      </a:cubicBezTo>
                      <a:lnTo>
                        <a:pt x="74" y="156"/>
                      </a:lnTo>
                      <a:close/>
                      <a:moveTo>
                        <a:pt x="74" y="156"/>
                      </a:moveTo>
                      <a:cubicBezTo>
                        <a:pt x="74" y="156"/>
                        <a:pt x="74" y="156"/>
                        <a:pt x="74" y="156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40" name="Freeform 12">
                  <a:extLst>
                    <a:ext uri="{FF2B5EF4-FFF2-40B4-BE49-F238E27FC236}">
                      <a16:creationId xmlns:a16="http://schemas.microsoft.com/office/drawing/2014/main" id="{9534CE7A-956B-22FE-7439-9AA9818A6FB8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8723555" y="-2052722"/>
                  <a:ext cx="209214" cy="146940"/>
                </a:xfrm>
                <a:custGeom>
                  <a:avLst/>
                  <a:gdLst>
                    <a:gd name="T0" fmla="*/ 155 w 171"/>
                    <a:gd name="T1" fmla="*/ 74 h 119"/>
                    <a:gd name="T2" fmla="*/ 39 w 171"/>
                    <a:gd name="T3" fmla="*/ 7 h 119"/>
                    <a:gd name="T4" fmla="*/ 6 w 171"/>
                    <a:gd name="T5" fmla="*/ 15 h 119"/>
                    <a:gd name="T6" fmla="*/ 15 w 171"/>
                    <a:gd name="T7" fmla="*/ 48 h 119"/>
                    <a:gd name="T8" fmla="*/ 131 w 171"/>
                    <a:gd name="T9" fmla="*/ 115 h 119"/>
                    <a:gd name="T10" fmla="*/ 143 w 171"/>
                    <a:gd name="T11" fmla="*/ 119 h 119"/>
                    <a:gd name="T12" fmla="*/ 164 w 171"/>
                    <a:gd name="T13" fmla="*/ 107 h 119"/>
                    <a:gd name="T14" fmla="*/ 155 w 171"/>
                    <a:gd name="T15" fmla="*/ 74 h 119"/>
                    <a:gd name="T16" fmla="*/ 155 w 171"/>
                    <a:gd name="T17" fmla="*/ 74 h 119"/>
                    <a:gd name="T18" fmla="*/ 155 w 171"/>
                    <a:gd name="T19" fmla="*/ 74 h 1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71" h="119">
                      <a:moveTo>
                        <a:pt x="155" y="74"/>
                      </a:moveTo>
                      <a:cubicBezTo>
                        <a:pt x="39" y="7"/>
                        <a:pt x="39" y="7"/>
                        <a:pt x="39" y="7"/>
                      </a:cubicBezTo>
                      <a:cubicBezTo>
                        <a:pt x="27" y="0"/>
                        <a:pt x="13" y="4"/>
                        <a:pt x="6" y="15"/>
                      </a:cubicBezTo>
                      <a:cubicBezTo>
                        <a:pt x="0" y="27"/>
                        <a:pt x="3" y="42"/>
                        <a:pt x="15" y="48"/>
                      </a:cubicBezTo>
                      <a:cubicBezTo>
                        <a:pt x="131" y="115"/>
                        <a:pt x="131" y="115"/>
                        <a:pt x="131" y="115"/>
                      </a:cubicBezTo>
                      <a:cubicBezTo>
                        <a:pt x="135" y="118"/>
                        <a:pt x="139" y="119"/>
                        <a:pt x="143" y="119"/>
                      </a:cubicBezTo>
                      <a:cubicBezTo>
                        <a:pt x="152" y="119"/>
                        <a:pt x="160" y="114"/>
                        <a:pt x="164" y="107"/>
                      </a:cubicBezTo>
                      <a:cubicBezTo>
                        <a:pt x="171" y="95"/>
                        <a:pt x="167" y="80"/>
                        <a:pt x="155" y="74"/>
                      </a:cubicBezTo>
                      <a:close/>
                      <a:moveTo>
                        <a:pt x="155" y="74"/>
                      </a:moveTo>
                      <a:cubicBezTo>
                        <a:pt x="155" y="74"/>
                        <a:pt x="155" y="74"/>
                        <a:pt x="155" y="74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42" name="Freeform 13">
                  <a:extLst>
                    <a:ext uri="{FF2B5EF4-FFF2-40B4-BE49-F238E27FC236}">
                      <a16:creationId xmlns:a16="http://schemas.microsoft.com/office/drawing/2014/main" id="{B5A7B738-4CD7-0B87-A5B5-38089BBB09B3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7640399" y="-2682464"/>
                  <a:ext cx="209214" cy="145540"/>
                </a:xfrm>
                <a:custGeom>
                  <a:avLst/>
                  <a:gdLst>
                    <a:gd name="T0" fmla="*/ 15 w 171"/>
                    <a:gd name="T1" fmla="*/ 48 h 118"/>
                    <a:gd name="T2" fmla="*/ 132 w 171"/>
                    <a:gd name="T3" fmla="*/ 115 h 118"/>
                    <a:gd name="T4" fmla="*/ 144 w 171"/>
                    <a:gd name="T5" fmla="*/ 118 h 118"/>
                    <a:gd name="T6" fmla="*/ 165 w 171"/>
                    <a:gd name="T7" fmla="*/ 106 h 118"/>
                    <a:gd name="T8" fmla="*/ 156 w 171"/>
                    <a:gd name="T9" fmla="*/ 74 h 118"/>
                    <a:gd name="T10" fmla="*/ 39 w 171"/>
                    <a:gd name="T11" fmla="*/ 6 h 118"/>
                    <a:gd name="T12" fmla="*/ 7 w 171"/>
                    <a:gd name="T13" fmla="*/ 15 h 118"/>
                    <a:gd name="T14" fmla="*/ 15 w 171"/>
                    <a:gd name="T15" fmla="*/ 48 h 118"/>
                    <a:gd name="T16" fmla="*/ 15 w 171"/>
                    <a:gd name="T17" fmla="*/ 48 h 118"/>
                    <a:gd name="T18" fmla="*/ 15 w 171"/>
                    <a:gd name="T19" fmla="*/ 48 h 1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71" h="118">
                      <a:moveTo>
                        <a:pt x="15" y="48"/>
                      </a:moveTo>
                      <a:cubicBezTo>
                        <a:pt x="132" y="115"/>
                        <a:pt x="132" y="115"/>
                        <a:pt x="132" y="115"/>
                      </a:cubicBezTo>
                      <a:cubicBezTo>
                        <a:pt x="136" y="117"/>
                        <a:pt x="140" y="118"/>
                        <a:pt x="144" y="118"/>
                      </a:cubicBezTo>
                      <a:cubicBezTo>
                        <a:pt x="152" y="118"/>
                        <a:pt x="160" y="114"/>
                        <a:pt x="165" y="106"/>
                      </a:cubicBezTo>
                      <a:cubicBezTo>
                        <a:pt x="171" y="95"/>
                        <a:pt x="167" y="80"/>
                        <a:pt x="156" y="74"/>
                      </a:cubicBezTo>
                      <a:cubicBezTo>
                        <a:pt x="39" y="6"/>
                        <a:pt x="39" y="6"/>
                        <a:pt x="39" y="6"/>
                      </a:cubicBezTo>
                      <a:cubicBezTo>
                        <a:pt x="28" y="0"/>
                        <a:pt x="13" y="4"/>
                        <a:pt x="7" y="15"/>
                      </a:cubicBezTo>
                      <a:cubicBezTo>
                        <a:pt x="0" y="27"/>
                        <a:pt x="4" y="41"/>
                        <a:pt x="15" y="48"/>
                      </a:cubicBezTo>
                      <a:close/>
                      <a:moveTo>
                        <a:pt x="15" y="48"/>
                      </a:moveTo>
                      <a:cubicBezTo>
                        <a:pt x="15" y="48"/>
                        <a:pt x="15" y="48"/>
                        <a:pt x="15" y="48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45" name="Freeform 14">
                  <a:extLst>
                    <a:ext uri="{FF2B5EF4-FFF2-40B4-BE49-F238E27FC236}">
                      <a16:creationId xmlns:a16="http://schemas.microsoft.com/office/drawing/2014/main" id="{BE504F8E-B799-5C97-C07B-78EB1062DCBD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8799824" y="-2322811"/>
                  <a:ext cx="223908" cy="59476"/>
                </a:xfrm>
                <a:custGeom>
                  <a:avLst/>
                  <a:gdLst>
                    <a:gd name="T0" fmla="*/ 159 w 183"/>
                    <a:gd name="T1" fmla="*/ 0 h 48"/>
                    <a:gd name="T2" fmla="*/ 24 w 183"/>
                    <a:gd name="T3" fmla="*/ 0 h 48"/>
                    <a:gd name="T4" fmla="*/ 0 w 183"/>
                    <a:gd name="T5" fmla="*/ 24 h 48"/>
                    <a:gd name="T6" fmla="*/ 24 w 183"/>
                    <a:gd name="T7" fmla="*/ 48 h 48"/>
                    <a:gd name="T8" fmla="*/ 159 w 183"/>
                    <a:gd name="T9" fmla="*/ 48 h 48"/>
                    <a:gd name="T10" fmla="*/ 183 w 183"/>
                    <a:gd name="T11" fmla="*/ 24 h 48"/>
                    <a:gd name="T12" fmla="*/ 159 w 183"/>
                    <a:gd name="T13" fmla="*/ 0 h 48"/>
                    <a:gd name="T14" fmla="*/ 159 w 183"/>
                    <a:gd name="T15" fmla="*/ 0 h 48"/>
                    <a:gd name="T16" fmla="*/ 159 w 183"/>
                    <a:gd name="T17" fmla="*/ 0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83" h="48">
                      <a:moveTo>
                        <a:pt x="159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38"/>
                        <a:pt x="11" y="48"/>
                        <a:pt x="24" y="48"/>
                      </a:cubicBezTo>
                      <a:cubicBezTo>
                        <a:pt x="159" y="48"/>
                        <a:pt x="159" y="48"/>
                        <a:pt x="159" y="48"/>
                      </a:cubicBezTo>
                      <a:cubicBezTo>
                        <a:pt x="172" y="48"/>
                        <a:pt x="183" y="38"/>
                        <a:pt x="183" y="24"/>
                      </a:cubicBezTo>
                      <a:cubicBezTo>
                        <a:pt x="183" y="11"/>
                        <a:pt x="172" y="0"/>
                        <a:pt x="159" y="0"/>
                      </a:cubicBezTo>
                      <a:close/>
                      <a:moveTo>
                        <a:pt x="159" y="0"/>
                      </a:moveTo>
                      <a:cubicBezTo>
                        <a:pt x="159" y="0"/>
                        <a:pt x="159" y="0"/>
                        <a:pt x="159" y="0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46" name="Freeform 15">
                  <a:extLst>
                    <a:ext uri="{FF2B5EF4-FFF2-40B4-BE49-F238E27FC236}">
                      <a16:creationId xmlns:a16="http://schemas.microsoft.com/office/drawing/2014/main" id="{DE59E00E-71D4-9923-6D6D-3F4A28A1689E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7549436" y="-2322811"/>
                  <a:ext cx="222509" cy="59476"/>
                </a:xfrm>
                <a:custGeom>
                  <a:avLst/>
                  <a:gdLst>
                    <a:gd name="T0" fmla="*/ 182 w 182"/>
                    <a:gd name="T1" fmla="*/ 24 h 48"/>
                    <a:gd name="T2" fmla="*/ 158 w 182"/>
                    <a:gd name="T3" fmla="*/ 0 h 48"/>
                    <a:gd name="T4" fmla="*/ 24 w 182"/>
                    <a:gd name="T5" fmla="*/ 0 h 48"/>
                    <a:gd name="T6" fmla="*/ 0 w 182"/>
                    <a:gd name="T7" fmla="*/ 24 h 48"/>
                    <a:gd name="T8" fmla="*/ 24 w 182"/>
                    <a:gd name="T9" fmla="*/ 48 h 48"/>
                    <a:gd name="T10" fmla="*/ 158 w 182"/>
                    <a:gd name="T11" fmla="*/ 48 h 48"/>
                    <a:gd name="T12" fmla="*/ 182 w 182"/>
                    <a:gd name="T13" fmla="*/ 24 h 48"/>
                    <a:gd name="T14" fmla="*/ 182 w 182"/>
                    <a:gd name="T15" fmla="*/ 24 h 48"/>
                    <a:gd name="T16" fmla="*/ 182 w 182"/>
                    <a:gd name="T17" fmla="*/ 24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82" h="48">
                      <a:moveTo>
                        <a:pt x="182" y="24"/>
                      </a:moveTo>
                      <a:cubicBezTo>
                        <a:pt x="182" y="11"/>
                        <a:pt x="172" y="0"/>
                        <a:pt x="158" y="0"/>
                      </a:cubicBez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38"/>
                        <a:pt x="11" y="48"/>
                        <a:pt x="24" y="48"/>
                      </a:cubicBezTo>
                      <a:cubicBezTo>
                        <a:pt x="158" y="48"/>
                        <a:pt x="158" y="48"/>
                        <a:pt x="158" y="48"/>
                      </a:cubicBezTo>
                      <a:cubicBezTo>
                        <a:pt x="172" y="48"/>
                        <a:pt x="182" y="38"/>
                        <a:pt x="182" y="24"/>
                      </a:cubicBezTo>
                      <a:close/>
                      <a:moveTo>
                        <a:pt x="182" y="24"/>
                      </a:moveTo>
                      <a:cubicBezTo>
                        <a:pt x="182" y="24"/>
                        <a:pt x="182" y="24"/>
                        <a:pt x="182" y="24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47" name="Freeform 16">
                  <a:extLst>
                    <a:ext uri="{FF2B5EF4-FFF2-40B4-BE49-F238E27FC236}">
                      <a16:creationId xmlns:a16="http://schemas.microsoft.com/office/drawing/2014/main" id="{DDE24FFC-5634-523E-C2AC-F2566DE0BB7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8723555" y="-2682464"/>
                  <a:ext cx="209214" cy="145540"/>
                </a:xfrm>
                <a:custGeom>
                  <a:avLst/>
                  <a:gdLst>
                    <a:gd name="T0" fmla="*/ 27 w 171"/>
                    <a:gd name="T1" fmla="*/ 118 h 118"/>
                    <a:gd name="T2" fmla="*/ 39 w 171"/>
                    <a:gd name="T3" fmla="*/ 115 h 118"/>
                    <a:gd name="T4" fmla="*/ 155 w 171"/>
                    <a:gd name="T5" fmla="*/ 48 h 118"/>
                    <a:gd name="T6" fmla="*/ 164 w 171"/>
                    <a:gd name="T7" fmla="*/ 15 h 118"/>
                    <a:gd name="T8" fmla="*/ 131 w 171"/>
                    <a:gd name="T9" fmla="*/ 6 h 118"/>
                    <a:gd name="T10" fmla="*/ 15 w 171"/>
                    <a:gd name="T11" fmla="*/ 74 h 118"/>
                    <a:gd name="T12" fmla="*/ 6 w 171"/>
                    <a:gd name="T13" fmla="*/ 106 h 118"/>
                    <a:gd name="T14" fmla="*/ 27 w 171"/>
                    <a:gd name="T15" fmla="*/ 118 h 118"/>
                    <a:gd name="T16" fmla="*/ 27 w 171"/>
                    <a:gd name="T17" fmla="*/ 118 h 118"/>
                    <a:gd name="T18" fmla="*/ 27 w 171"/>
                    <a:gd name="T19" fmla="*/ 118 h 1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71" h="118">
                      <a:moveTo>
                        <a:pt x="27" y="118"/>
                      </a:moveTo>
                      <a:cubicBezTo>
                        <a:pt x="31" y="118"/>
                        <a:pt x="35" y="117"/>
                        <a:pt x="39" y="115"/>
                      </a:cubicBezTo>
                      <a:cubicBezTo>
                        <a:pt x="155" y="48"/>
                        <a:pt x="155" y="48"/>
                        <a:pt x="155" y="48"/>
                      </a:cubicBezTo>
                      <a:cubicBezTo>
                        <a:pt x="167" y="41"/>
                        <a:pt x="171" y="27"/>
                        <a:pt x="164" y="15"/>
                      </a:cubicBezTo>
                      <a:cubicBezTo>
                        <a:pt x="157" y="4"/>
                        <a:pt x="143" y="0"/>
                        <a:pt x="131" y="6"/>
                      </a:cubicBezTo>
                      <a:cubicBezTo>
                        <a:pt x="15" y="74"/>
                        <a:pt x="15" y="74"/>
                        <a:pt x="15" y="74"/>
                      </a:cubicBezTo>
                      <a:cubicBezTo>
                        <a:pt x="3" y="80"/>
                        <a:pt x="0" y="95"/>
                        <a:pt x="6" y="106"/>
                      </a:cubicBezTo>
                      <a:cubicBezTo>
                        <a:pt x="11" y="114"/>
                        <a:pt x="19" y="118"/>
                        <a:pt x="27" y="118"/>
                      </a:cubicBezTo>
                      <a:close/>
                      <a:moveTo>
                        <a:pt x="27" y="118"/>
                      </a:moveTo>
                      <a:cubicBezTo>
                        <a:pt x="27" y="118"/>
                        <a:pt x="27" y="118"/>
                        <a:pt x="27" y="118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49" name="Freeform 17">
                  <a:extLst>
                    <a:ext uri="{FF2B5EF4-FFF2-40B4-BE49-F238E27FC236}">
                      <a16:creationId xmlns:a16="http://schemas.microsoft.com/office/drawing/2014/main" id="{0C607154-B298-7E72-2807-A4273093E4F4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7640399" y="-2052722"/>
                  <a:ext cx="209214" cy="146940"/>
                </a:xfrm>
                <a:custGeom>
                  <a:avLst/>
                  <a:gdLst>
                    <a:gd name="T0" fmla="*/ 132 w 171"/>
                    <a:gd name="T1" fmla="*/ 7 h 119"/>
                    <a:gd name="T2" fmla="*/ 15 w 171"/>
                    <a:gd name="T3" fmla="*/ 74 h 119"/>
                    <a:gd name="T4" fmla="*/ 7 w 171"/>
                    <a:gd name="T5" fmla="*/ 107 h 119"/>
                    <a:gd name="T6" fmla="*/ 28 w 171"/>
                    <a:gd name="T7" fmla="*/ 119 h 119"/>
                    <a:gd name="T8" fmla="*/ 39 w 171"/>
                    <a:gd name="T9" fmla="*/ 115 h 119"/>
                    <a:gd name="T10" fmla="*/ 156 w 171"/>
                    <a:gd name="T11" fmla="*/ 48 h 119"/>
                    <a:gd name="T12" fmla="*/ 165 w 171"/>
                    <a:gd name="T13" fmla="*/ 15 h 119"/>
                    <a:gd name="T14" fmla="*/ 132 w 171"/>
                    <a:gd name="T15" fmla="*/ 7 h 119"/>
                    <a:gd name="T16" fmla="*/ 132 w 171"/>
                    <a:gd name="T17" fmla="*/ 7 h 119"/>
                    <a:gd name="T18" fmla="*/ 132 w 171"/>
                    <a:gd name="T19" fmla="*/ 7 h 1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71" h="119">
                      <a:moveTo>
                        <a:pt x="132" y="7"/>
                      </a:moveTo>
                      <a:cubicBezTo>
                        <a:pt x="15" y="74"/>
                        <a:pt x="15" y="74"/>
                        <a:pt x="15" y="74"/>
                      </a:cubicBezTo>
                      <a:cubicBezTo>
                        <a:pt x="4" y="80"/>
                        <a:pt x="0" y="95"/>
                        <a:pt x="7" y="107"/>
                      </a:cubicBezTo>
                      <a:cubicBezTo>
                        <a:pt x="11" y="114"/>
                        <a:pt x="19" y="119"/>
                        <a:pt x="28" y="119"/>
                      </a:cubicBezTo>
                      <a:cubicBezTo>
                        <a:pt x="32" y="119"/>
                        <a:pt x="36" y="118"/>
                        <a:pt x="39" y="115"/>
                      </a:cubicBezTo>
                      <a:cubicBezTo>
                        <a:pt x="156" y="48"/>
                        <a:pt x="156" y="48"/>
                        <a:pt x="156" y="48"/>
                      </a:cubicBezTo>
                      <a:cubicBezTo>
                        <a:pt x="167" y="42"/>
                        <a:pt x="171" y="27"/>
                        <a:pt x="165" y="15"/>
                      </a:cubicBezTo>
                      <a:cubicBezTo>
                        <a:pt x="158" y="4"/>
                        <a:pt x="143" y="0"/>
                        <a:pt x="132" y="7"/>
                      </a:cubicBezTo>
                      <a:close/>
                      <a:moveTo>
                        <a:pt x="132" y="7"/>
                      </a:moveTo>
                      <a:cubicBezTo>
                        <a:pt x="132" y="7"/>
                        <a:pt x="132" y="7"/>
                        <a:pt x="132" y="7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50" name="Freeform 18">
                  <a:extLst>
                    <a:ext uri="{FF2B5EF4-FFF2-40B4-BE49-F238E27FC236}">
                      <a16:creationId xmlns:a16="http://schemas.microsoft.com/office/drawing/2014/main" id="{F14AD54E-7CEF-9CC8-6247-FE637584FBBD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8524837" y="-2944156"/>
                  <a:ext cx="149039" cy="207115"/>
                </a:xfrm>
                <a:custGeom>
                  <a:avLst/>
                  <a:gdLst>
                    <a:gd name="T0" fmla="*/ 15 w 122"/>
                    <a:gd name="T1" fmla="*/ 165 h 168"/>
                    <a:gd name="T2" fmla="*/ 27 w 122"/>
                    <a:gd name="T3" fmla="*/ 168 h 168"/>
                    <a:gd name="T4" fmla="*/ 48 w 122"/>
                    <a:gd name="T5" fmla="*/ 156 h 168"/>
                    <a:gd name="T6" fmla="*/ 115 w 122"/>
                    <a:gd name="T7" fmla="*/ 39 h 168"/>
                    <a:gd name="T8" fmla="*/ 107 w 122"/>
                    <a:gd name="T9" fmla="*/ 7 h 168"/>
                    <a:gd name="T10" fmla="*/ 74 w 122"/>
                    <a:gd name="T11" fmla="*/ 15 h 168"/>
                    <a:gd name="T12" fmla="*/ 7 w 122"/>
                    <a:gd name="T13" fmla="*/ 132 h 168"/>
                    <a:gd name="T14" fmla="*/ 15 w 122"/>
                    <a:gd name="T15" fmla="*/ 165 h 168"/>
                    <a:gd name="T16" fmla="*/ 15 w 122"/>
                    <a:gd name="T17" fmla="*/ 165 h 168"/>
                    <a:gd name="T18" fmla="*/ 15 w 122"/>
                    <a:gd name="T19" fmla="*/ 165 h 1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22" h="168">
                      <a:moveTo>
                        <a:pt x="15" y="165"/>
                      </a:moveTo>
                      <a:cubicBezTo>
                        <a:pt x="19" y="167"/>
                        <a:pt x="23" y="168"/>
                        <a:pt x="27" y="168"/>
                      </a:cubicBezTo>
                      <a:cubicBezTo>
                        <a:pt x="36" y="168"/>
                        <a:pt x="44" y="164"/>
                        <a:pt x="48" y="156"/>
                      </a:cubicBezTo>
                      <a:cubicBezTo>
                        <a:pt x="115" y="39"/>
                        <a:pt x="115" y="39"/>
                        <a:pt x="115" y="39"/>
                      </a:cubicBezTo>
                      <a:cubicBezTo>
                        <a:pt x="122" y="28"/>
                        <a:pt x="118" y="13"/>
                        <a:pt x="107" y="7"/>
                      </a:cubicBezTo>
                      <a:cubicBezTo>
                        <a:pt x="95" y="0"/>
                        <a:pt x="80" y="4"/>
                        <a:pt x="74" y="15"/>
                      </a:cubicBezTo>
                      <a:cubicBezTo>
                        <a:pt x="7" y="132"/>
                        <a:pt x="7" y="132"/>
                        <a:pt x="7" y="132"/>
                      </a:cubicBezTo>
                      <a:cubicBezTo>
                        <a:pt x="0" y="143"/>
                        <a:pt x="4" y="158"/>
                        <a:pt x="15" y="165"/>
                      </a:cubicBezTo>
                      <a:close/>
                      <a:moveTo>
                        <a:pt x="15" y="165"/>
                      </a:moveTo>
                      <a:cubicBezTo>
                        <a:pt x="15" y="165"/>
                        <a:pt x="15" y="165"/>
                        <a:pt x="15" y="165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</p:grpSp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6E62457A-293A-C883-A7D8-9AAD7B163E8A}"/>
                  </a:ext>
                </a:extLst>
              </p:cNvPr>
              <p:cNvGrpSpPr/>
              <p:nvPr/>
            </p:nvGrpSpPr>
            <p:grpSpPr>
              <a:xfrm>
                <a:off x="4042333" y="3405002"/>
                <a:ext cx="2797007" cy="1461009"/>
                <a:chOff x="4070325" y="3363052"/>
                <a:chExt cx="2797007" cy="1461009"/>
              </a:xfrm>
            </p:grpSpPr>
            <p:sp>
              <p:nvSpPr>
                <p:cNvPr id="52" name="Freeform 5">
                  <a:extLst>
                    <a:ext uri="{FF2B5EF4-FFF2-40B4-BE49-F238E27FC236}">
                      <a16:creationId xmlns:a16="http://schemas.microsoft.com/office/drawing/2014/main" id="{BE69D33C-AB0B-A926-648B-D0115F8B7C0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70325" y="3363052"/>
                  <a:ext cx="2797007" cy="1205695"/>
                </a:xfrm>
                <a:custGeom>
                  <a:avLst/>
                  <a:gdLst>
                    <a:gd name="T0" fmla="*/ 451 w 629"/>
                    <a:gd name="T1" fmla="*/ 74 h 225"/>
                    <a:gd name="T2" fmla="*/ 466 w 629"/>
                    <a:gd name="T3" fmla="*/ 74 h 225"/>
                    <a:gd name="T4" fmla="*/ 503 w 629"/>
                    <a:gd name="T5" fmla="*/ 64 h 225"/>
                    <a:gd name="T6" fmla="*/ 583 w 629"/>
                    <a:gd name="T7" fmla="*/ 15 h 225"/>
                    <a:gd name="T8" fmla="*/ 600 w 629"/>
                    <a:gd name="T9" fmla="*/ 4 h 225"/>
                    <a:gd name="T10" fmla="*/ 621 w 629"/>
                    <a:gd name="T11" fmla="*/ 9 h 225"/>
                    <a:gd name="T12" fmla="*/ 627 w 629"/>
                    <a:gd name="T13" fmla="*/ 19 h 225"/>
                    <a:gd name="T14" fmla="*/ 626 w 629"/>
                    <a:gd name="T15" fmla="*/ 26 h 225"/>
                    <a:gd name="T16" fmla="*/ 588 w 629"/>
                    <a:gd name="T17" fmla="*/ 67 h 225"/>
                    <a:gd name="T18" fmla="*/ 547 w 629"/>
                    <a:gd name="T19" fmla="*/ 105 h 225"/>
                    <a:gd name="T20" fmla="*/ 516 w 629"/>
                    <a:gd name="T21" fmla="*/ 135 h 225"/>
                    <a:gd name="T22" fmla="*/ 497 w 629"/>
                    <a:gd name="T23" fmla="*/ 148 h 225"/>
                    <a:gd name="T24" fmla="*/ 447 w 629"/>
                    <a:gd name="T25" fmla="*/ 179 h 225"/>
                    <a:gd name="T26" fmla="*/ 393 w 629"/>
                    <a:gd name="T27" fmla="*/ 219 h 225"/>
                    <a:gd name="T28" fmla="*/ 371 w 629"/>
                    <a:gd name="T29" fmla="*/ 223 h 225"/>
                    <a:gd name="T30" fmla="*/ 329 w 629"/>
                    <a:gd name="T31" fmla="*/ 212 h 225"/>
                    <a:gd name="T32" fmla="*/ 285 w 629"/>
                    <a:gd name="T33" fmla="*/ 201 h 225"/>
                    <a:gd name="T34" fmla="*/ 225 w 629"/>
                    <a:gd name="T35" fmla="*/ 189 h 225"/>
                    <a:gd name="T36" fmla="*/ 186 w 629"/>
                    <a:gd name="T37" fmla="*/ 181 h 225"/>
                    <a:gd name="T38" fmla="*/ 169 w 629"/>
                    <a:gd name="T39" fmla="*/ 180 h 225"/>
                    <a:gd name="T40" fmla="*/ 121 w 629"/>
                    <a:gd name="T41" fmla="*/ 170 h 225"/>
                    <a:gd name="T42" fmla="*/ 66 w 629"/>
                    <a:gd name="T43" fmla="*/ 157 h 225"/>
                    <a:gd name="T44" fmla="*/ 23 w 629"/>
                    <a:gd name="T45" fmla="*/ 149 h 225"/>
                    <a:gd name="T46" fmla="*/ 9 w 629"/>
                    <a:gd name="T47" fmla="*/ 145 h 225"/>
                    <a:gd name="T48" fmla="*/ 4 w 629"/>
                    <a:gd name="T49" fmla="*/ 140 h 225"/>
                    <a:gd name="T50" fmla="*/ 3 w 629"/>
                    <a:gd name="T51" fmla="*/ 94 h 225"/>
                    <a:gd name="T52" fmla="*/ 21 w 629"/>
                    <a:gd name="T53" fmla="*/ 29 h 225"/>
                    <a:gd name="T54" fmla="*/ 39 w 629"/>
                    <a:gd name="T55" fmla="*/ 4 h 225"/>
                    <a:gd name="T56" fmla="*/ 45 w 629"/>
                    <a:gd name="T57" fmla="*/ 2 h 225"/>
                    <a:gd name="T58" fmla="*/ 106 w 629"/>
                    <a:gd name="T59" fmla="*/ 21 h 225"/>
                    <a:gd name="T60" fmla="*/ 125 w 629"/>
                    <a:gd name="T61" fmla="*/ 27 h 225"/>
                    <a:gd name="T62" fmla="*/ 135 w 629"/>
                    <a:gd name="T63" fmla="*/ 27 h 225"/>
                    <a:gd name="T64" fmla="*/ 175 w 629"/>
                    <a:gd name="T65" fmla="*/ 17 h 225"/>
                    <a:gd name="T66" fmla="*/ 231 w 629"/>
                    <a:gd name="T67" fmla="*/ 11 h 225"/>
                    <a:gd name="T68" fmla="*/ 274 w 629"/>
                    <a:gd name="T69" fmla="*/ 24 h 225"/>
                    <a:gd name="T70" fmla="*/ 329 w 629"/>
                    <a:gd name="T71" fmla="*/ 52 h 225"/>
                    <a:gd name="T72" fmla="*/ 356 w 629"/>
                    <a:gd name="T73" fmla="*/ 57 h 225"/>
                    <a:gd name="T74" fmla="*/ 417 w 629"/>
                    <a:gd name="T75" fmla="*/ 71 h 225"/>
                    <a:gd name="T76" fmla="*/ 433 w 629"/>
                    <a:gd name="T77" fmla="*/ 87 h 225"/>
                    <a:gd name="T78" fmla="*/ 422 w 629"/>
                    <a:gd name="T79" fmla="*/ 112 h 225"/>
                    <a:gd name="T80" fmla="*/ 386 w 629"/>
                    <a:gd name="T81" fmla="*/ 113 h 225"/>
                    <a:gd name="T82" fmla="*/ 309 w 629"/>
                    <a:gd name="T83" fmla="*/ 113 h 225"/>
                    <a:gd name="T84" fmla="*/ 279 w 629"/>
                    <a:gd name="T85" fmla="*/ 120 h 225"/>
                    <a:gd name="T86" fmla="*/ 272 w 629"/>
                    <a:gd name="T87" fmla="*/ 134 h 225"/>
                    <a:gd name="T88" fmla="*/ 285 w 629"/>
                    <a:gd name="T89" fmla="*/ 141 h 225"/>
                    <a:gd name="T90" fmla="*/ 296 w 629"/>
                    <a:gd name="T91" fmla="*/ 137 h 225"/>
                    <a:gd name="T92" fmla="*/ 366 w 629"/>
                    <a:gd name="T93" fmla="*/ 134 h 225"/>
                    <a:gd name="T94" fmla="*/ 409 w 629"/>
                    <a:gd name="T95" fmla="*/ 136 h 225"/>
                    <a:gd name="T96" fmla="*/ 437 w 629"/>
                    <a:gd name="T97" fmla="*/ 130 h 225"/>
                    <a:gd name="T98" fmla="*/ 453 w 629"/>
                    <a:gd name="T99" fmla="*/ 77 h 225"/>
                    <a:gd name="T100" fmla="*/ 451 w 629"/>
                    <a:gd name="T101" fmla="*/ 74 h 2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629" h="225">
                      <a:moveTo>
                        <a:pt x="451" y="74"/>
                      </a:moveTo>
                      <a:cubicBezTo>
                        <a:pt x="457" y="74"/>
                        <a:pt x="462" y="74"/>
                        <a:pt x="466" y="74"/>
                      </a:cubicBezTo>
                      <a:cubicBezTo>
                        <a:pt x="480" y="73"/>
                        <a:pt x="491" y="68"/>
                        <a:pt x="503" y="64"/>
                      </a:cubicBezTo>
                      <a:cubicBezTo>
                        <a:pt x="533" y="52"/>
                        <a:pt x="557" y="33"/>
                        <a:pt x="583" y="15"/>
                      </a:cubicBezTo>
                      <a:cubicBezTo>
                        <a:pt x="589" y="11"/>
                        <a:pt x="594" y="7"/>
                        <a:pt x="600" y="4"/>
                      </a:cubicBezTo>
                      <a:cubicBezTo>
                        <a:pt x="608" y="0"/>
                        <a:pt x="615" y="2"/>
                        <a:pt x="621" y="9"/>
                      </a:cubicBezTo>
                      <a:cubicBezTo>
                        <a:pt x="623" y="12"/>
                        <a:pt x="625" y="16"/>
                        <a:pt x="627" y="19"/>
                      </a:cubicBezTo>
                      <a:cubicBezTo>
                        <a:pt x="629" y="22"/>
                        <a:pt x="628" y="24"/>
                        <a:pt x="626" y="26"/>
                      </a:cubicBezTo>
                      <a:cubicBezTo>
                        <a:pt x="613" y="40"/>
                        <a:pt x="601" y="54"/>
                        <a:pt x="588" y="67"/>
                      </a:cubicBezTo>
                      <a:cubicBezTo>
                        <a:pt x="575" y="80"/>
                        <a:pt x="560" y="92"/>
                        <a:pt x="547" y="105"/>
                      </a:cubicBezTo>
                      <a:cubicBezTo>
                        <a:pt x="536" y="115"/>
                        <a:pt x="527" y="126"/>
                        <a:pt x="516" y="135"/>
                      </a:cubicBezTo>
                      <a:cubicBezTo>
                        <a:pt x="511" y="140"/>
                        <a:pt x="503" y="144"/>
                        <a:pt x="497" y="148"/>
                      </a:cubicBezTo>
                      <a:cubicBezTo>
                        <a:pt x="480" y="158"/>
                        <a:pt x="464" y="169"/>
                        <a:pt x="447" y="179"/>
                      </a:cubicBezTo>
                      <a:cubicBezTo>
                        <a:pt x="427" y="190"/>
                        <a:pt x="411" y="205"/>
                        <a:pt x="393" y="219"/>
                      </a:cubicBezTo>
                      <a:cubicBezTo>
                        <a:pt x="386" y="225"/>
                        <a:pt x="379" y="225"/>
                        <a:pt x="371" y="223"/>
                      </a:cubicBezTo>
                      <a:cubicBezTo>
                        <a:pt x="357" y="219"/>
                        <a:pt x="343" y="216"/>
                        <a:pt x="329" y="212"/>
                      </a:cubicBezTo>
                      <a:cubicBezTo>
                        <a:pt x="314" y="208"/>
                        <a:pt x="300" y="205"/>
                        <a:pt x="285" y="201"/>
                      </a:cubicBezTo>
                      <a:cubicBezTo>
                        <a:pt x="265" y="197"/>
                        <a:pt x="245" y="193"/>
                        <a:pt x="225" y="189"/>
                      </a:cubicBezTo>
                      <a:cubicBezTo>
                        <a:pt x="212" y="186"/>
                        <a:pt x="199" y="183"/>
                        <a:pt x="186" y="181"/>
                      </a:cubicBezTo>
                      <a:cubicBezTo>
                        <a:pt x="180" y="180"/>
                        <a:pt x="174" y="180"/>
                        <a:pt x="169" y="180"/>
                      </a:cubicBezTo>
                      <a:cubicBezTo>
                        <a:pt x="152" y="180"/>
                        <a:pt x="137" y="175"/>
                        <a:pt x="121" y="170"/>
                      </a:cubicBezTo>
                      <a:cubicBezTo>
                        <a:pt x="103" y="165"/>
                        <a:pt x="85" y="161"/>
                        <a:pt x="66" y="157"/>
                      </a:cubicBezTo>
                      <a:cubicBezTo>
                        <a:pt x="52" y="154"/>
                        <a:pt x="38" y="152"/>
                        <a:pt x="23" y="149"/>
                      </a:cubicBezTo>
                      <a:cubicBezTo>
                        <a:pt x="18" y="148"/>
                        <a:pt x="13" y="147"/>
                        <a:pt x="9" y="145"/>
                      </a:cubicBezTo>
                      <a:cubicBezTo>
                        <a:pt x="7" y="144"/>
                        <a:pt x="5" y="142"/>
                        <a:pt x="4" y="140"/>
                      </a:cubicBezTo>
                      <a:cubicBezTo>
                        <a:pt x="0" y="125"/>
                        <a:pt x="1" y="109"/>
                        <a:pt x="3" y="94"/>
                      </a:cubicBezTo>
                      <a:cubicBezTo>
                        <a:pt x="6" y="72"/>
                        <a:pt x="12" y="50"/>
                        <a:pt x="21" y="29"/>
                      </a:cubicBezTo>
                      <a:cubicBezTo>
                        <a:pt x="26" y="20"/>
                        <a:pt x="30" y="10"/>
                        <a:pt x="39" y="4"/>
                      </a:cubicBezTo>
                      <a:cubicBezTo>
                        <a:pt x="40" y="3"/>
                        <a:pt x="43" y="2"/>
                        <a:pt x="45" y="2"/>
                      </a:cubicBezTo>
                      <a:cubicBezTo>
                        <a:pt x="66" y="8"/>
                        <a:pt x="86" y="15"/>
                        <a:pt x="106" y="21"/>
                      </a:cubicBezTo>
                      <a:cubicBezTo>
                        <a:pt x="113" y="23"/>
                        <a:pt x="119" y="25"/>
                        <a:pt x="125" y="27"/>
                      </a:cubicBezTo>
                      <a:cubicBezTo>
                        <a:pt x="129" y="28"/>
                        <a:pt x="132" y="28"/>
                        <a:pt x="135" y="27"/>
                      </a:cubicBezTo>
                      <a:cubicBezTo>
                        <a:pt x="149" y="24"/>
                        <a:pt x="162" y="20"/>
                        <a:pt x="175" y="17"/>
                      </a:cubicBezTo>
                      <a:cubicBezTo>
                        <a:pt x="193" y="13"/>
                        <a:pt x="212" y="9"/>
                        <a:pt x="231" y="11"/>
                      </a:cubicBezTo>
                      <a:cubicBezTo>
                        <a:pt x="246" y="13"/>
                        <a:pt x="261" y="17"/>
                        <a:pt x="274" y="24"/>
                      </a:cubicBezTo>
                      <a:cubicBezTo>
                        <a:pt x="293" y="33"/>
                        <a:pt x="311" y="42"/>
                        <a:pt x="329" y="52"/>
                      </a:cubicBezTo>
                      <a:cubicBezTo>
                        <a:pt x="337" y="56"/>
                        <a:pt x="347" y="56"/>
                        <a:pt x="356" y="57"/>
                      </a:cubicBezTo>
                      <a:cubicBezTo>
                        <a:pt x="377" y="60"/>
                        <a:pt x="398" y="62"/>
                        <a:pt x="417" y="71"/>
                      </a:cubicBezTo>
                      <a:cubicBezTo>
                        <a:pt x="425" y="74"/>
                        <a:pt x="428" y="81"/>
                        <a:pt x="433" y="87"/>
                      </a:cubicBezTo>
                      <a:cubicBezTo>
                        <a:pt x="440" y="96"/>
                        <a:pt x="435" y="111"/>
                        <a:pt x="422" y="112"/>
                      </a:cubicBezTo>
                      <a:cubicBezTo>
                        <a:pt x="410" y="113"/>
                        <a:pt x="398" y="114"/>
                        <a:pt x="386" y="113"/>
                      </a:cubicBezTo>
                      <a:cubicBezTo>
                        <a:pt x="360" y="111"/>
                        <a:pt x="334" y="109"/>
                        <a:pt x="309" y="113"/>
                      </a:cubicBezTo>
                      <a:cubicBezTo>
                        <a:pt x="299" y="114"/>
                        <a:pt x="289" y="117"/>
                        <a:pt x="279" y="120"/>
                      </a:cubicBezTo>
                      <a:cubicBezTo>
                        <a:pt x="273" y="122"/>
                        <a:pt x="270" y="128"/>
                        <a:pt x="272" y="134"/>
                      </a:cubicBezTo>
                      <a:cubicBezTo>
                        <a:pt x="274" y="139"/>
                        <a:pt x="279" y="142"/>
                        <a:pt x="285" y="141"/>
                      </a:cubicBezTo>
                      <a:cubicBezTo>
                        <a:pt x="289" y="140"/>
                        <a:pt x="292" y="138"/>
                        <a:pt x="296" y="137"/>
                      </a:cubicBezTo>
                      <a:cubicBezTo>
                        <a:pt x="319" y="131"/>
                        <a:pt x="343" y="132"/>
                        <a:pt x="366" y="134"/>
                      </a:cubicBezTo>
                      <a:cubicBezTo>
                        <a:pt x="381" y="135"/>
                        <a:pt x="395" y="136"/>
                        <a:pt x="409" y="136"/>
                      </a:cubicBezTo>
                      <a:cubicBezTo>
                        <a:pt x="418" y="136"/>
                        <a:pt x="428" y="134"/>
                        <a:pt x="437" y="130"/>
                      </a:cubicBezTo>
                      <a:cubicBezTo>
                        <a:pt x="454" y="122"/>
                        <a:pt x="465" y="96"/>
                        <a:pt x="453" y="77"/>
                      </a:cubicBezTo>
                      <a:cubicBezTo>
                        <a:pt x="452" y="76"/>
                        <a:pt x="452" y="76"/>
                        <a:pt x="451" y="74"/>
                      </a:cubicBezTo>
                      <a:close/>
                    </a:path>
                  </a:pathLst>
                </a:custGeom>
                <a:solidFill>
                  <a:schemeClr val="accent1">
                    <a:lumMod val="5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82F39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3" name="Oval 52">
                  <a:extLst>
                    <a:ext uri="{FF2B5EF4-FFF2-40B4-BE49-F238E27FC236}">
                      <a16:creationId xmlns:a16="http://schemas.microsoft.com/office/drawing/2014/main" id="{1ED5713B-9B3C-BFAE-73D2-B101E207CBDF}"/>
                    </a:ext>
                  </a:extLst>
                </p:cNvPr>
                <p:cNvSpPr/>
                <p:nvPr/>
              </p:nvSpPr>
              <p:spPr>
                <a:xfrm flipV="1">
                  <a:off x="4869782" y="4686815"/>
                  <a:ext cx="1686852" cy="137246"/>
                </a:xfrm>
                <a:prstGeom prst="ellipse">
                  <a:avLst/>
                </a:prstGeom>
                <a:solidFill>
                  <a:schemeClr val="tx1">
                    <a:lumMod val="95000"/>
                    <a:lumOff val="5000"/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494ADD8-FBB7-8DC7-91EC-9F3EF6554C9A}"/>
              </a:ext>
            </a:extLst>
          </p:cNvPr>
          <p:cNvGrpSpPr/>
          <p:nvPr/>
        </p:nvGrpSpPr>
        <p:grpSpPr>
          <a:xfrm>
            <a:off x="2773487" y="4997050"/>
            <a:ext cx="6401442" cy="1402991"/>
            <a:chOff x="2895279" y="5077116"/>
            <a:chExt cx="6401442" cy="1402991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CA296FF1-AF67-FCAD-B792-5C1F13B60AFC}"/>
                </a:ext>
              </a:extLst>
            </p:cNvPr>
            <p:cNvGrpSpPr/>
            <p:nvPr/>
          </p:nvGrpSpPr>
          <p:grpSpPr>
            <a:xfrm>
              <a:off x="2895279" y="5077116"/>
              <a:ext cx="5483638" cy="1402991"/>
              <a:chOff x="3089015" y="5138952"/>
              <a:chExt cx="5483638" cy="1402991"/>
            </a:xfrm>
          </p:grpSpPr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6C689B46-494D-1084-5EDA-31544258F6BF}"/>
                  </a:ext>
                </a:extLst>
              </p:cNvPr>
              <p:cNvGrpSpPr/>
              <p:nvPr/>
            </p:nvGrpSpPr>
            <p:grpSpPr>
              <a:xfrm>
                <a:off x="3590900" y="5138952"/>
                <a:ext cx="4295055" cy="571994"/>
                <a:chOff x="3517654" y="5205598"/>
                <a:chExt cx="4295055" cy="571994"/>
              </a:xfrm>
            </p:grpSpPr>
            <p:sp>
              <p:nvSpPr>
                <p:cNvPr id="19" name="Oval 18">
                  <a:extLst>
                    <a:ext uri="{FF2B5EF4-FFF2-40B4-BE49-F238E27FC236}">
                      <a16:creationId xmlns:a16="http://schemas.microsoft.com/office/drawing/2014/main" id="{8E53FFA4-F0E6-EC1C-C2B1-1FC30E93787D}"/>
                    </a:ext>
                  </a:extLst>
                </p:cNvPr>
                <p:cNvSpPr/>
                <p:nvPr/>
              </p:nvSpPr>
              <p:spPr>
                <a:xfrm>
                  <a:off x="3517654" y="5205598"/>
                  <a:ext cx="524678" cy="523220"/>
                </a:xfrm>
                <a:prstGeom prst="ellipse">
                  <a:avLst/>
                </a:prstGeom>
                <a:solidFill>
                  <a:srgbClr val="249C7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b="1" dirty="0"/>
                    <a:t>2</a:t>
                  </a:r>
                </a:p>
              </p:txBody>
            </p:sp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CB1401C6-3CCC-DFD7-76E0-42AD16CA4037}"/>
                    </a:ext>
                  </a:extLst>
                </p:cNvPr>
                <p:cNvSpPr txBox="1"/>
                <p:nvPr/>
              </p:nvSpPr>
              <p:spPr>
                <a:xfrm>
                  <a:off x="4124830" y="5254372"/>
                  <a:ext cx="3687879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>
                    <a:spcBef>
                      <a:spcPts val="1000"/>
                    </a:spcBef>
                  </a:pPr>
                  <a:r>
                    <a:rPr lang="en-IN" sz="2800" dirty="0">
                      <a:solidFill>
                        <a:srgbClr val="C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Auto-Braking</a:t>
                  </a:r>
                  <a:r>
                    <a:rPr lang="en-IN" sz="2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IN" sz="2800" dirty="0">
                      <a:solidFill>
                        <a:srgbClr val="C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System</a:t>
                  </a:r>
                </a:p>
              </p:txBody>
            </p:sp>
          </p:grp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B550501-EF31-1AB5-704A-12C87283FD05}"/>
                  </a:ext>
                </a:extLst>
              </p:cNvPr>
              <p:cNvSpPr txBox="1"/>
              <p:nvPr/>
            </p:nvSpPr>
            <p:spPr>
              <a:xfrm>
                <a:off x="3089015" y="5710946"/>
                <a:ext cx="5483638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en-US" sz="2400" b="0" i="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ny obstacle </a:t>
                </a:r>
                <a:r>
                  <a:rPr lang="en-US" sz="24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detect</a:t>
                </a:r>
                <a:r>
                  <a:rPr lang="en-US" sz="2400" b="0" i="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in front of the vehicle, the </a:t>
                </a:r>
                <a:r>
                  <a:rPr lang="en-US" sz="24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vehicle</a:t>
                </a:r>
                <a:r>
                  <a:rPr lang="en-US" sz="2400" b="0" i="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will slow down automatically.</a:t>
                </a:r>
                <a:endParaRPr lang="en-IN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3A326C28-91F4-91D9-3953-A479CF4BB5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44221" y="5332526"/>
              <a:ext cx="952500" cy="952500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1565221-F67F-5B7F-855A-99904813B809}"/>
              </a:ext>
            </a:extLst>
          </p:cNvPr>
          <p:cNvGrpSpPr/>
          <p:nvPr/>
        </p:nvGrpSpPr>
        <p:grpSpPr>
          <a:xfrm>
            <a:off x="7629888" y="2068698"/>
            <a:ext cx="4441504" cy="1742242"/>
            <a:chOff x="7372157" y="1990122"/>
            <a:chExt cx="4441504" cy="1742242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F2B6C7B3-3FA2-5798-E6A0-42FDEAE7FCF5}"/>
                </a:ext>
              </a:extLst>
            </p:cNvPr>
            <p:cNvGrpSpPr/>
            <p:nvPr/>
          </p:nvGrpSpPr>
          <p:grpSpPr>
            <a:xfrm>
              <a:off x="7372157" y="1990122"/>
              <a:ext cx="3955206" cy="1742242"/>
              <a:chOff x="7778600" y="2562319"/>
              <a:chExt cx="3955206" cy="1742242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FCAD7945-FEAA-7EC3-2B53-7259E3D5D63D}"/>
                  </a:ext>
                </a:extLst>
              </p:cNvPr>
              <p:cNvGrpSpPr/>
              <p:nvPr/>
            </p:nvGrpSpPr>
            <p:grpSpPr>
              <a:xfrm>
                <a:off x="7778600" y="2562319"/>
                <a:ext cx="3825134" cy="583209"/>
                <a:chOff x="7778600" y="2562319"/>
                <a:chExt cx="3825134" cy="583209"/>
              </a:xfrm>
            </p:grpSpPr>
            <p:sp>
              <p:nvSpPr>
                <p:cNvPr id="22" name="Oval 21">
                  <a:extLst>
                    <a:ext uri="{FF2B5EF4-FFF2-40B4-BE49-F238E27FC236}">
                      <a16:creationId xmlns:a16="http://schemas.microsoft.com/office/drawing/2014/main" id="{8582C05A-ACDD-7370-A3BD-14E8E091D3D4}"/>
                    </a:ext>
                  </a:extLst>
                </p:cNvPr>
                <p:cNvSpPr/>
                <p:nvPr/>
              </p:nvSpPr>
              <p:spPr>
                <a:xfrm>
                  <a:off x="7778600" y="2562319"/>
                  <a:ext cx="558849" cy="583209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b="1" dirty="0"/>
                    <a:t>3</a:t>
                  </a:r>
                </a:p>
              </p:txBody>
            </p:sp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81A68FF3-8EF6-2458-593D-5733C313341E}"/>
                    </a:ext>
                  </a:extLst>
                </p:cNvPr>
                <p:cNvSpPr txBox="1"/>
                <p:nvPr/>
              </p:nvSpPr>
              <p:spPr>
                <a:xfrm>
                  <a:off x="8417026" y="2620788"/>
                  <a:ext cx="3186708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>
                    <a:spcBef>
                      <a:spcPts val="1000"/>
                    </a:spcBef>
                  </a:pPr>
                  <a:r>
                    <a:rPr lang="en-IN" sz="2800" dirty="0">
                      <a:solidFill>
                        <a:srgbClr val="C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Accident Monitoring</a:t>
                  </a:r>
                </a:p>
              </p:txBody>
            </p:sp>
          </p:grp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31D216AF-2C88-D0C1-353A-946E673E7BB0}"/>
                  </a:ext>
                </a:extLst>
              </p:cNvPr>
              <p:cNvSpPr txBox="1"/>
              <p:nvPr/>
            </p:nvSpPr>
            <p:spPr>
              <a:xfrm>
                <a:off x="8182841" y="3104232"/>
                <a:ext cx="3550965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If any accident occurs , it will be intimated to parents/ guardians.</a:t>
                </a:r>
              </a:p>
            </p:txBody>
          </p:sp>
        </p:grp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1412C748-96F6-19F3-2F1C-87E5650537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461318">
              <a:off x="10934534" y="2712317"/>
              <a:ext cx="879127" cy="879127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0042525-076B-26A5-FD38-B8FBBA31238E}"/>
              </a:ext>
            </a:extLst>
          </p:cNvPr>
          <p:cNvGrpSpPr/>
          <p:nvPr/>
        </p:nvGrpSpPr>
        <p:grpSpPr>
          <a:xfrm>
            <a:off x="290468" y="2048591"/>
            <a:ext cx="3420036" cy="2443513"/>
            <a:chOff x="290422" y="2058332"/>
            <a:chExt cx="3420036" cy="2443513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03C7A88D-A0FE-A13B-EFEE-2D3C79638EB7}"/>
                </a:ext>
              </a:extLst>
            </p:cNvPr>
            <p:cNvGrpSpPr/>
            <p:nvPr/>
          </p:nvGrpSpPr>
          <p:grpSpPr>
            <a:xfrm>
              <a:off x="290422" y="2058332"/>
              <a:ext cx="3420036" cy="1438339"/>
              <a:chOff x="398772" y="2481391"/>
              <a:chExt cx="3420036" cy="1438339"/>
            </a:xfrm>
          </p:grpSpPr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8FC462CE-36B4-7BB1-CA67-C02C5F5ED3D9}"/>
                  </a:ext>
                </a:extLst>
              </p:cNvPr>
              <p:cNvGrpSpPr/>
              <p:nvPr/>
            </p:nvGrpSpPr>
            <p:grpSpPr>
              <a:xfrm>
                <a:off x="614030" y="2481391"/>
                <a:ext cx="3104289" cy="596638"/>
                <a:chOff x="614030" y="2481391"/>
                <a:chExt cx="3104289" cy="596638"/>
              </a:xfrm>
            </p:grpSpPr>
            <p:sp>
              <p:nvSpPr>
                <p:cNvPr id="18" name="Oval 17">
                  <a:extLst>
                    <a:ext uri="{FF2B5EF4-FFF2-40B4-BE49-F238E27FC236}">
                      <a16:creationId xmlns:a16="http://schemas.microsoft.com/office/drawing/2014/main" id="{955FBD11-73DC-3398-4FE4-35EC3F84987E}"/>
                    </a:ext>
                  </a:extLst>
                </p:cNvPr>
                <p:cNvSpPr/>
                <p:nvPr/>
              </p:nvSpPr>
              <p:spPr>
                <a:xfrm>
                  <a:off x="614030" y="2481391"/>
                  <a:ext cx="541157" cy="582718"/>
                </a:xfrm>
                <a:prstGeom prst="ellipse">
                  <a:avLst/>
                </a:prstGeom>
                <a:solidFill>
                  <a:schemeClr val="accent5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b="1" dirty="0"/>
                    <a:t>1</a:t>
                  </a:r>
                </a:p>
              </p:txBody>
            </p:sp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998AE863-F281-A4EE-CA50-A082884561F6}"/>
                    </a:ext>
                  </a:extLst>
                </p:cNvPr>
                <p:cNvSpPr txBox="1"/>
                <p:nvPr/>
              </p:nvSpPr>
              <p:spPr>
                <a:xfrm>
                  <a:off x="1155187" y="2554809"/>
                  <a:ext cx="2563132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IN" sz="2800" dirty="0">
                      <a:solidFill>
                        <a:srgbClr val="C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Speed Control</a:t>
                  </a:r>
                </a:p>
              </p:txBody>
            </p:sp>
          </p:grp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A3893AE-08EB-44D9-9B5C-85883C7CA607}"/>
                  </a:ext>
                </a:extLst>
              </p:cNvPr>
              <p:cNvSpPr txBox="1"/>
              <p:nvPr/>
            </p:nvSpPr>
            <p:spPr>
              <a:xfrm>
                <a:off x="398772" y="3088733"/>
                <a:ext cx="3420036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</a:t>
                </a:r>
                <a:r>
                  <a:rPr lang="en-US" sz="2400" b="0" i="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ehicle's speed restriction by using RFID tag.</a:t>
                </a:r>
                <a:endParaRPr lang="en-IN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338D93A-4035-2E9D-EA6F-8ED95154F35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20318932">
              <a:off x="521566" y="3712117"/>
              <a:ext cx="789728" cy="789728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</p:grpSp>
    </p:spTree>
    <p:extLst>
      <p:ext uri="{BB962C8B-B14F-4D97-AF65-F5344CB8AC3E}">
        <p14:creationId xmlns:p14="http://schemas.microsoft.com/office/powerpoint/2010/main" val="3064166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F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roup 62">
            <a:extLst>
              <a:ext uri="{FF2B5EF4-FFF2-40B4-BE49-F238E27FC236}">
                <a16:creationId xmlns:a16="http://schemas.microsoft.com/office/drawing/2014/main" id="{A1039519-F2DE-0E7A-7831-1CF49E64380B}"/>
              </a:ext>
            </a:extLst>
          </p:cNvPr>
          <p:cNvGrpSpPr/>
          <p:nvPr/>
        </p:nvGrpSpPr>
        <p:grpSpPr>
          <a:xfrm>
            <a:off x="2899978" y="1423461"/>
            <a:ext cx="7119315" cy="1422587"/>
            <a:chOff x="2290378" y="1439720"/>
            <a:chExt cx="7119315" cy="1422587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3146B4C5-7E3C-4F64-A8C1-3EB191722C7F}"/>
                </a:ext>
              </a:extLst>
            </p:cNvPr>
            <p:cNvSpPr/>
            <p:nvPr/>
          </p:nvSpPr>
          <p:spPr>
            <a:xfrm>
              <a:off x="3843722" y="1702995"/>
              <a:ext cx="5565971" cy="989626"/>
            </a:xfrm>
            <a:prstGeom prst="rect">
              <a:avLst/>
            </a:prstGeom>
            <a:solidFill>
              <a:srgbClr val="C2C9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C62DE33C-0A3F-3A6E-B369-FF223C74EF2D}"/>
                </a:ext>
              </a:extLst>
            </p:cNvPr>
            <p:cNvGrpSpPr/>
            <p:nvPr/>
          </p:nvGrpSpPr>
          <p:grpSpPr>
            <a:xfrm>
              <a:off x="2290378" y="1439720"/>
              <a:ext cx="5770485" cy="1422587"/>
              <a:chOff x="2290378" y="1439720"/>
              <a:chExt cx="5770485" cy="1422587"/>
            </a:xfrm>
          </p:grpSpPr>
          <p:sp>
            <p:nvSpPr>
              <p:cNvPr id="2" name="Rectangle: Rounded Corners 1">
                <a:extLst>
                  <a:ext uri="{FF2B5EF4-FFF2-40B4-BE49-F238E27FC236}">
                    <a16:creationId xmlns:a16="http://schemas.microsoft.com/office/drawing/2014/main" id="{9792DA7F-7C25-442A-8D71-ED2C4FF34DA1}"/>
                  </a:ext>
                </a:extLst>
              </p:cNvPr>
              <p:cNvSpPr/>
              <p:nvPr/>
            </p:nvSpPr>
            <p:spPr>
              <a:xfrm>
                <a:off x="2290378" y="1439720"/>
                <a:ext cx="1560701" cy="1422587"/>
              </a:xfrm>
              <a:prstGeom prst="roundRect">
                <a:avLst>
                  <a:gd name="adj" fmla="val 6311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BB64AA2-1235-46E9-BCEB-D8EA0CA46A06}"/>
                  </a:ext>
                </a:extLst>
              </p:cNvPr>
              <p:cNvSpPr txBox="1"/>
              <p:nvPr/>
            </p:nvSpPr>
            <p:spPr>
              <a:xfrm>
                <a:off x="2596695" y="1734966"/>
                <a:ext cx="982544" cy="9387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82F39"/>
                    </a:solidFill>
                    <a:effectLst/>
                    <a:uLnTx/>
                    <a:uFillTx/>
                    <a:latin typeface="Open Sans" panose="020B0606030504020204" pitchFamily="34" charset="0"/>
                    <a:ea typeface="+mn-ea"/>
                    <a:cs typeface="+mn-cs"/>
                  </a:rPr>
                  <a:t>01</a:t>
                </a:r>
                <a:endParaRPr kumimoji="0" lang="en-GB" sz="5400" b="1" i="0" u="none" strike="noStrike" kern="1200" cap="none" spc="0" normalizeH="0" baseline="0" noProof="0" dirty="0">
                  <a:ln>
                    <a:noFill/>
                  </a:ln>
                  <a:solidFill>
                    <a:srgbClr val="282F39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D89E7B6C-D0D6-4459-9D8F-656628E95391}"/>
                  </a:ext>
                </a:extLst>
              </p:cNvPr>
              <p:cNvSpPr txBox="1"/>
              <p:nvPr/>
            </p:nvSpPr>
            <p:spPr>
              <a:xfrm>
                <a:off x="4166533" y="1920492"/>
                <a:ext cx="389433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Over Speeding.</a:t>
                </a:r>
              </a:p>
            </p:txBody>
          </p:sp>
        </p:grp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11C3378D-1667-A28F-B5CE-C7BB7CB9EC47}"/>
              </a:ext>
            </a:extLst>
          </p:cNvPr>
          <p:cNvGrpSpPr/>
          <p:nvPr/>
        </p:nvGrpSpPr>
        <p:grpSpPr>
          <a:xfrm>
            <a:off x="2899979" y="4789565"/>
            <a:ext cx="7126672" cy="1422587"/>
            <a:chOff x="2290378" y="4789566"/>
            <a:chExt cx="7126672" cy="1422587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1010B4E6-59A1-41CF-A1D4-32CF075B4938}"/>
                </a:ext>
              </a:extLst>
            </p:cNvPr>
            <p:cNvSpPr/>
            <p:nvPr/>
          </p:nvSpPr>
          <p:spPr>
            <a:xfrm>
              <a:off x="2290378" y="4789566"/>
              <a:ext cx="1560701" cy="1422587"/>
            </a:xfrm>
            <a:prstGeom prst="roundRect">
              <a:avLst>
                <a:gd name="adj" fmla="val 631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C25A217A-5A9B-B61F-F7A7-83FC81B9FF9C}"/>
                </a:ext>
              </a:extLst>
            </p:cNvPr>
            <p:cNvGrpSpPr/>
            <p:nvPr/>
          </p:nvGrpSpPr>
          <p:grpSpPr>
            <a:xfrm>
              <a:off x="2587364" y="4988836"/>
              <a:ext cx="6829686" cy="1001091"/>
              <a:chOff x="2587364" y="4988836"/>
              <a:chExt cx="6829686" cy="1001091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C1F4E13-F7A3-453D-8ABD-86A46A027620}"/>
                  </a:ext>
                </a:extLst>
              </p:cNvPr>
              <p:cNvSpPr/>
              <p:nvPr/>
            </p:nvSpPr>
            <p:spPr>
              <a:xfrm>
                <a:off x="3860800" y="5000301"/>
                <a:ext cx="5556250" cy="989626"/>
              </a:xfrm>
              <a:prstGeom prst="rect">
                <a:avLst/>
              </a:prstGeom>
              <a:solidFill>
                <a:srgbClr val="42AFB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7C5FC14-E284-4C7E-BD05-63BAE8D56EE8}"/>
                  </a:ext>
                </a:extLst>
              </p:cNvPr>
              <p:cNvSpPr txBox="1"/>
              <p:nvPr/>
            </p:nvSpPr>
            <p:spPr>
              <a:xfrm>
                <a:off x="2587364" y="4988836"/>
                <a:ext cx="982544" cy="9387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82F39"/>
                    </a:solidFill>
                    <a:effectLst/>
                    <a:uLnTx/>
                    <a:uFillTx/>
                    <a:latin typeface="Open Sans" panose="020B0606030504020204" pitchFamily="34" charset="0"/>
                    <a:ea typeface="+mn-ea"/>
                    <a:cs typeface="+mn-cs"/>
                  </a:rPr>
                  <a:t>03</a:t>
                </a:r>
                <a:endParaRPr kumimoji="0" lang="en-GB" sz="5400" b="1" i="0" u="none" strike="noStrike" kern="1200" cap="none" spc="0" normalizeH="0" baseline="0" noProof="0" dirty="0">
                  <a:ln>
                    <a:noFill/>
                  </a:ln>
                  <a:solidFill>
                    <a:srgbClr val="282F39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3ADAB0E-DD34-409E-BB8E-FAA763FB422B}"/>
                  </a:ext>
                </a:extLst>
              </p:cNvPr>
              <p:cNvSpPr txBox="1"/>
              <p:nvPr/>
            </p:nvSpPr>
            <p:spPr>
              <a:xfrm>
                <a:off x="3978083" y="5196585"/>
                <a:ext cx="51666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2800" dirty="0">
                    <a:solidFill>
                      <a:srgbClr val="FFFF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Negligence of accident report </a:t>
                </a:r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</p:txBody>
          </p:sp>
        </p:grp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33171B75-AE84-9369-5556-29ABDF0EE1FB}"/>
              </a:ext>
            </a:extLst>
          </p:cNvPr>
          <p:cNvGrpSpPr/>
          <p:nvPr/>
        </p:nvGrpSpPr>
        <p:grpSpPr>
          <a:xfrm>
            <a:off x="2899978" y="3106513"/>
            <a:ext cx="7126673" cy="1422587"/>
            <a:chOff x="2290378" y="3100278"/>
            <a:chExt cx="7126673" cy="1422587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903F422-EE9A-4B63-9006-B21D7EC5E4E6}"/>
                </a:ext>
              </a:extLst>
            </p:cNvPr>
            <p:cNvSpPr/>
            <p:nvPr/>
          </p:nvSpPr>
          <p:spPr>
            <a:xfrm>
              <a:off x="3836365" y="3429227"/>
              <a:ext cx="5565972" cy="911492"/>
            </a:xfrm>
            <a:prstGeom prst="rect">
              <a:avLst/>
            </a:prstGeom>
            <a:solidFill>
              <a:srgbClr val="CB1B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CB1B4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23BC4F4F-AF53-0A42-1687-6B55FB188715}"/>
                </a:ext>
              </a:extLst>
            </p:cNvPr>
            <p:cNvGrpSpPr/>
            <p:nvPr/>
          </p:nvGrpSpPr>
          <p:grpSpPr>
            <a:xfrm>
              <a:off x="2290378" y="3100278"/>
              <a:ext cx="7126673" cy="1422587"/>
              <a:chOff x="2290378" y="3100278"/>
              <a:chExt cx="7126673" cy="1422587"/>
            </a:xfrm>
          </p:grpSpPr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A3F4930A-6FF2-4450-8E2A-F92B0526F34A}"/>
                  </a:ext>
                </a:extLst>
              </p:cNvPr>
              <p:cNvSpPr/>
              <p:nvPr/>
            </p:nvSpPr>
            <p:spPr>
              <a:xfrm>
                <a:off x="2290378" y="3100278"/>
                <a:ext cx="1560701" cy="1422587"/>
              </a:xfrm>
              <a:prstGeom prst="roundRect">
                <a:avLst>
                  <a:gd name="adj" fmla="val 6311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9AA23BB-49EF-4820-8896-6D0FDB608D22}"/>
                  </a:ext>
                </a:extLst>
              </p:cNvPr>
              <p:cNvSpPr txBox="1"/>
              <p:nvPr/>
            </p:nvSpPr>
            <p:spPr>
              <a:xfrm>
                <a:off x="2596695" y="3323897"/>
                <a:ext cx="982544" cy="9387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82F39"/>
                    </a:solidFill>
                    <a:effectLst/>
                    <a:uLnTx/>
                    <a:uFillTx/>
                    <a:latin typeface="Open Sans" panose="020B0606030504020204" pitchFamily="34" charset="0"/>
                    <a:ea typeface="+mn-ea"/>
                    <a:cs typeface="+mn-cs"/>
                  </a:rPr>
                  <a:t>02</a:t>
                </a:r>
                <a:endParaRPr kumimoji="0" lang="en-GB" sz="5400" b="1" i="0" u="none" strike="noStrike" kern="1200" cap="none" spc="0" normalizeH="0" baseline="0" noProof="0" dirty="0">
                  <a:ln>
                    <a:noFill/>
                  </a:ln>
                  <a:solidFill>
                    <a:srgbClr val="282F39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AECC585-00C3-5FAE-04AF-45CC5F55D149}"/>
                  </a:ext>
                </a:extLst>
              </p:cNvPr>
              <p:cNvSpPr txBox="1"/>
              <p:nvPr/>
            </p:nvSpPr>
            <p:spPr>
              <a:xfrm>
                <a:off x="3836365" y="3531646"/>
                <a:ext cx="558068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IN" sz="2800" dirty="0">
                    <a:solidFill>
                      <a:schemeClr val="bg1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</a:rPr>
                  <a:t>I</a:t>
                </a:r>
                <a:r>
                  <a:rPr lang="en-IN" sz="28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mproper timing of applying brake.</a:t>
                </a:r>
                <a:endParaRPr lang="en-IN" sz="2800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332F59B-5375-9C5A-09B0-EBD77C56083D}"/>
              </a:ext>
            </a:extLst>
          </p:cNvPr>
          <p:cNvGrpSpPr/>
          <p:nvPr/>
        </p:nvGrpSpPr>
        <p:grpSpPr>
          <a:xfrm>
            <a:off x="481798" y="158679"/>
            <a:ext cx="8885269" cy="6628068"/>
            <a:chOff x="481798" y="158679"/>
            <a:chExt cx="8885269" cy="6628068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FF439F7C-4ACA-6EDF-D2F7-9FE7CBE389E3}"/>
                </a:ext>
              </a:extLst>
            </p:cNvPr>
            <p:cNvGrpSpPr/>
            <p:nvPr/>
          </p:nvGrpSpPr>
          <p:grpSpPr>
            <a:xfrm>
              <a:off x="3047223" y="158679"/>
              <a:ext cx="6319844" cy="1046969"/>
              <a:chOff x="3047223" y="205332"/>
              <a:chExt cx="6319844" cy="1046969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B23F4E1-B967-AAF8-53A7-8888330AE5AA}"/>
                  </a:ext>
                </a:extLst>
              </p:cNvPr>
              <p:cNvSpPr txBox="1"/>
              <p:nvPr/>
            </p:nvSpPr>
            <p:spPr>
              <a:xfrm>
                <a:off x="3047223" y="356088"/>
                <a:ext cx="6097554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36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PROBLEM</a:t>
                </a:r>
                <a:r>
                  <a:rPr lang="en-US" sz="32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STATEMENT</a:t>
                </a:r>
                <a:endParaRPr lang="en-IN" sz="32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F00A681A-18F7-8518-CFDE-C8B551B696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20098" y="205332"/>
                <a:ext cx="1046969" cy="1046969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>
                <a:reflection blurRad="12700" stA="38000" endPos="28000" dist="5000" dir="5400000" sy="-100000" algn="bl" rotWithShape="0"/>
              </a:effectLst>
            </p:spPr>
          </p:pic>
        </p:grpSp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5D58D438-D505-FEB5-4A1D-584C4E866F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chemeClr val="tx1">
                  <a:lumMod val="85000"/>
                  <a:lumOff val="15000"/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481798" y="5834247"/>
              <a:ext cx="952500" cy="9525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34829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7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7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7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C5B3A140-836B-7311-C5EF-EA0BF64AA63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69470675"/>
              </p:ext>
            </p:extLst>
          </p:nvPr>
        </p:nvGraphicFramePr>
        <p:xfrm>
          <a:off x="758263" y="3155642"/>
          <a:ext cx="4920456" cy="320991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032B1E3E-F85C-284F-F872-6A5A1DAD91FB}"/>
              </a:ext>
            </a:extLst>
          </p:cNvPr>
          <p:cNvSpPr txBox="1"/>
          <p:nvPr/>
        </p:nvSpPr>
        <p:spPr>
          <a:xfrm>
            <a:off x="4530010" y="110511"/>
            <a:ext cx="3131979" cy="64633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STATISTICS</a:t>
            </a:r>
            <a:endParaRPr lang="en-IN" sz="3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3BE318D-226F-FA6F-2B43-D64B67989390}"/>
              </a:ext>
            </a:extLst>
          </p:cNvPr>
          <p:cNvSpPr/>
          <p:nvPr/>
        </p:nvSpPr>
        <p:spPr>
          <a:xfrm>
            <a:off x="557141" y="2415997"/>
            <a:ext cx="325386" cy="32538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282F3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ECED7D7-C868-38ED-C78E-B9386F95DD32}"/>
              </a:ext>
            </a:extLst>
          </p:cNvPr>
          <p:cNvSpPr/>
          <p:nvPr/>
        </p:nvSpPr>
        <p:spPr>
          <a:xfrm>
            <a:off x="557141" y="1597612"/>
            <a:ext cx="325386" cy="325386"/>
          </a:xfrm>
          <a:prstGeom prst="ellipse">
            <a:avLst/>
          </a:prstGeom>
          <a:solidFill>
            <a:srgbClr val="C2C9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282F3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FF1802D-2698-3DFD-D19F-C4D9F04F885C}"/>
              </a:ext>
            </a:extLst>
          </p:cNvPr>
          <p:cNvSpPr/>
          <p:nvPr/>
        </p:nvSpPr>
        <p:spPr>
          <a:xfrm>
            <a:off x="3602091" y="1597611"/>
            <a:ext cx="325386" cy="325386"/>
          </a:xfrm>
          <a:prstGeom prst="ellipse">
            <a:avLst/>
          </a:prstGeom>
          <a:solidFill>
            <a:srgbClr val="42AF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282F3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0D80516-252B-BCE4-1A76-B638B8AB71ED}"/>
              </a:ext>
            </a:extLst>
          </p:cNvPr>
          <p:cNvSpPr/>
          <p:nvPr/>
        </p:nvSpPr>
        <p:spPr>
          <a:xfrm>
            <a:off x="3602091" y="2415997"/>
            <a:ext cx="325386" cy="325386"/>
          </a:xfrm>
          <a:prstGeom prst="ellipse">
            <a:avLst/>
          </a:prstGeom>
          <a:solidFill>
            <a:srgbClr val="CB1B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282F3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9DBE3E-3861-1106-5AD9-8C1311AD9606}"/>
              </a:ext>
            </a:extLst>
          </p:cNvPr>
          <p:cNvSpPr txBox="1"/>
          <p:nvPr/>
        </p:nvSpPr>
        <p:spPr>
          <a:xfrm>
            <a:off x="979158" y="1529472"/>
            <a:ext cx="22068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chemeClr val="bg1"/>
                </a:solidFill>
                <a:latin typeface="Open Sans" panose="020B0606030504020204" pitchFamily="34" charset="0"/>
              </a:rPr>
              <a:t>Over 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Speeding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EF57925-13DC-1755-99F4-675E7B2CD172}"/>
              </a:ext>
            </a:extLst>
          </p:cNvPr>
          <p:cNvSpPr txBox="1"/>
          <p:nvPr/>
        </p:nvSpPr>
        <p:spPr>
          <a:xfrm>
            <a:off x="3927477" y="1521033"/>
            <a:ext cx="25122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Careless</a:t>
            </a:r>
            <a:r>
              <a:rPr kumimoji="0" lang="en-US" sz="2400" b="0" i="0" u="none" strike="noStrike" kern="1200" cap="none" spc="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Driving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586F749-952D-EAB1-9954-F715910A51DA}"/>
              </a:ext>
            </a:extLst>
          </p:cNvPr>
          <p:cNvSpPr txBox="1"/>
          <p:nvPr/>
        </p:nvSpPr>
        <p:spPr>
          <a:xfrm>
            <a:off x="3927477" y="2352109"/>
            <a:ext cx="26710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noProof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Defects in Mechanism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5A43403-FCDA-EE80-E7A9-7A7462BA5DA5}"/>
              </a:ext>
            </a:extLst>
          </p:cNvPr>
          <p:cNvSpPr txBox="1"/>
          <p:nvPr/>
        </p:nvSpPr>
        <p:spPr>
          <a:xfrm>
            <a:off x="3464355" y="3974027"/>
            <a:ext cx="17595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1" dirty="0">
                <a:latin typeface="Open Sans" panose="020B0606030504020204" pitchFamily="34" charset="0"/>
              </a:rPr>
              <a:t>55.9%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en Sans" panose="020B0606030504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2C20B6E-333C-E09A-64CE-92C9AC11FDDA}"/>
              </a:ext>
            </a:extLst>
          </p:cNvPr>
          <p:cNvSpPr txBox="1"/>
          <p:nvPr/>
        </p:nvSpPr>
        <p:spPr>
          <a:xfrm>
            <a:off x="1425000" y="4232524"/>
            <a:ext cx="1759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latin typeface="Open Sans" panose="020B0606030504020204" pitchFamily="34" charset="0"/>
              </a:rPr>
              <a:t>27.5%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en Sans" panose="020B0606030504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6CE7A52-0CBF-CC74-6F1E-AC662BC13B89}"/>
              </a:ext>
            </a:extLst>
          </p:cNvPr>
          <p:cNvSpPr txBox="1"/>
          <p:nvPr/>
        </p:nvSpPr>
        <p:spPr>
          <a:xfrm>
            <a:off x="1673565" y="3606078"/>
            <a:ext cx="1759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latin typeface="Open Sans" panose="020B0606030504020204" pitchFamily="34" charset="0"/>
              </a:rPr>
              <a:t>9.9%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en Sans" panose="020B0606030504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A6A024C-C81F-39D5-E43A-9E515A17A8AF}"/>
              </a:ext>
            </a:extLst>
          </p:cNvPr>
          <p:cNvSpPr txBox="1"/>
          <p:nvPr/>
        </p:nvSpPr>
        <p:spPr>
          <a:xfrm>
            <a:off x="2451821" y="3387326"/>
            <a:ext cx="12244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latin typeface="Open Sans" panose="020B0606030504020204" pitchFamily="34" charset="0"/>
              </a:rPr>
              <a:t>6.7%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en Sans" panose="020B0606030504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2DFB952-F103-9992-564A-D37058D4C29D}"/>
              </a:ext>
            </a:extLst>
          </p:cNvPr>
          <p:cNvSpPr txBox="1"/>
          <p:nvPr/>
        </p:nvSpPr>
        <p:spPr>
          <a:xfrm>
            <a:off x="937463" y="2221758"/>
            <a:ext cx="26988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noProof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Alcohol ,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Climatic </a:t>
            </a:r>
            <a:r>
              <a:rPr lang="en-US" sz="2400" noProof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Condition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4C48DF0-D2CA-96FB-7ECB-6F8F74C374AE}"/>
              </a:ext>
            </a:extLst>
          </p:cNvPr>
          <p:cNvGrpSpPr/>
          <p:nvPr/>
        </p:nvGrpSpPr>
        <p:grpSpPr>
          <a:xfrm>
            <a:off x="6165091" y="1170154"/>
            <a:ext cx="6088896" cy="4909948"/>
            <a:chOff x="6322104" y="1248980"/>
            <a:chExt cx="6088896" cy="4909948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E61FFFDB-B899-31AA-CB23-EE2677B58FE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71" r="3415"/>
            <a:stretch/>
          </p:blipFill>
          <p:spPr>
            <a:xfrm>
              <a:off x="6322104" y="3514758"/>
              <a:ext cx="5729362" cy="2304536"/>
            </a:xfrm>
            <a:prstGeom prst="rect">
              <a:avLst/>
            </a:prstGeom>
            <a:solidFill>
              <a:schemeClr val="bg1"/>
            </a:solidFill>
          </p:spPr>
        </p:pic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8818943D-D0D9-3C77-B710-147CA00C821E}"/>
                </a:ext>
              </a:extLst>
            </p:cNvPr>
            <p:cNvGrpSpPr/>
            <p:nvPr/>
          </p:nvGrpSpPr>
          <p:grpSpPr>
            <a:xfrm>
              <a:off x="6322104" y="1248980"/>
              <a:ext cx="6088896" cy="4909948"/>
              <a:chOff x="6322104" y="1242337"/>
              <a:chExt cx="6088896" cy="4909948"/>
            </a:xfrm>
          </p:grpSpPr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7A2353B9-C160-F273-0305-F3DB49A871C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7575"/>
              <a:stretch/>
            </p:blipFill>
            <p:spPr>
              <a:xfrm>
                <a:off x="6598549" y="1242337"/>
                <a:ext cx="5452917" cy="2016878"/>
              </a:xfrm>
              <a:prstGeom prst="rect">
                <a:avLst/>
              </a:prstGeom>
            </p:spPr>
          </p:pic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F2BF88F-DEB5-3708-5704-2686645BADD4}"/>
                  </a:ext>
                </a:extLst>
              </p:cNvPr>
              <p:cNvSpPr txBox="1"/>
              <p:nvPr/>
            </p:nvSpPr>
            <p:spPr>
              <a:xfrm>
                <a:off x="6322104" y="4397925"/>
                <a:ext cx="5729362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endParaRPr lang="en-IN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DA524FF7-CD10-5418-9D79-ADD11442E7F2}"/>
                  </a:ext>
                </a:extLst>
              </p:cNvPr>
              <p:cNvSpPr txBox="1"/>
              <p:nvPr/>
            </p:nvSpPr>
            <p:spPr>
              <a:xfrm>
                <a:off x="9024840" y="5890675"/>
                <a:ext cx="338616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Noto Sans" panose="020B0502040504020204" pitchFamily="34"/>
                    <a:cs typeface="Times New Roman" panose="02020603050405020304" pitchFamily="18" charset="0"/>
                  </a:rPr>
                  <a:t>SOURCE</a:t>
                </a:r>
                <a:r>
                  <a:rPr kumimoji="0" lang="en-GB" sz="1100" b="0" i="0" u="none" strike="noStrike" kern="1200" cap="none" spc="0" normalizeH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Noto Sans" panose="020B0502040504020204" pitchFamily="34"/>
                    <a:cs typeface="Times New Roman" panose="02020603050405020304" pitchFamily="18" charset="0"/>
                  </a:rPr>
                  <a:t> : Economic times , </a:t>
                </a:r>
                <a:r>
                  <a:rPr lang="en-GB" sz="1100" dirty="0">
                    <a:solidFill>
                      <a:srgbClr val="FFFFFF"/>
                    </a:solidFill>
                    <a:latin typeface="Times New Roman" panose="02020603050405020304" pitchFamily="18" charset="0"/>
                    <a:ea typeface="Noto Sans" panose="020B0502040504020204" pitchFamily="34"/>
                    <a:cs typeface="Times New Roman" panose="02020603050405020304" pitchFamily="18" charset="0"/>
                  </a:rPr>
                  <a:t>B</a:t>
                </a:r>
                <a:r>
                  <a:rPr kumimoji="0" lang="en-GB" sz="1100" b="0" i="0" u="none" strike="noStrike" kern="1200" cap="none" spc="0" normalizeH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Noto Sans" panose="020B0502040504020204" pitchFamily="34"/>
                    <a:cs typeface="Times New Roman" panose="02020603050405020304" pitchFamily="18" charset="0"/>
                  </a:rPr>
                  <a:t>usiness</a:t>
                </a:r>
                <a:r>
                  <a:rPr kumimoji="0" lang="en-GB" sz="1100" b="0" i="0" u="none" strike="noStrike" kern="1200" cap="none" spc="0" normalizeH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Noto Sans" panose="020B0502040504020204" pitchFamily="34"/>
                    <a:cs typeface="Times New Roman" panose="02020603050405020304" pitchFamily="18" charset="0"/>
                  </a:rPr>
                  <a:t> today news</a:t>
                </a:r>
                <a:endParaRPr kumimoji="0" lang="en-GB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Noto Sans" panose="020B0502040504020204" pitchFamily="34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0DBB5574-AC2A-8C4D-AF5D-E9FB9B14E705}"/>
              </a:ext>
            </a:extLst>
          </p:cNvPr>
          <p:cNvSpPr txBox="1"/>
          <p:nvPr/>
        </p:nvSpPr>
        <p:spPr>
          <a:xfrm>
            <a:off x="161128" y="6197123"/>
            <a:ext cx="68819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MAJOR CAUSE OF ROAD ACCIDENT DEATHS </a:t>
            </a:r>
            <a:r>
              <a:rPr lang="en-I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DURING</a:t>
            </a:r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2021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9763E29-CBDB-193D-CA8E-B8B9A064001A}"/>
              </a:ext>
            </a:extLst>
          </p:cNvPr>
          <p:cNvSpPr txBox="1"/>
          <p:nvPr/>
        </p:nvSpPr>
        <p:spPr>
          <a:xfrm>
            <a:off x="3631651" y="4542980"/>
            <a:ext cx="17595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dirty="0">
                <a:latin typeface="Open Sans" panose="020B0606030504020204" pitchFamily="34" charset="0"/>
              </a:rPr>
              <a:t>87,050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en Sans" panose="020B0606030504020204" pitchFamily="34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C0A3FA2-D084-E765-56AC-B97E432D2DC9}"/>
              </a:ext>
            </a:extLst>
          </p:cNvPr>
          <p:cNvSpPr txBox="1"/>
          <p:nvPr/>
        </p:nvSpPr>
        <p:spPr>
          <a:xfrm>
            <a:off x="1435560" y="4535241"/>
            <a:ext cx="17595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dirty="0">
                <a:latin typeface="Open Sans" panose="020B0606030504020204" pitchFamily="34" charset="0"/>
              </a:rPr>
              <a:t>42,853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en Sans" panose="020B0606030504020204" pitchFamily="34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8CFE7BB-FE05-7C64-B03E-A509200F2340}"/>
              </a:ext>
            </a:extLst>
          </p:cNvPr>
          <p:cNvSpPr txBox="1"/>
          <p:nvPr/>
        </p:nvSpPr>
        <p:spPr>
          <a:xfrm>
            <a:off x="2073063" y="3836944"/>
            <a:ext cx="17595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>
                <a:latin typeface="Open Sans" panose="020B0606030504020204" pitchFamily="34" charset="0"/>
              </a:rPr>
              <a:t>15,357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en Sans" panose="020B0606030504020204" pitchFamily="34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6BD5F19-9E86-2619-08A8-CFF2CC3DB063}"/>
              </a:ext>
            </a:extLst>
          </p:cNvPr>
          <p:cNvSpPr txBox="1"/>
          <p:nvPr/>
        </p:nvSpPr>
        <p:spPr>
          <a:xfrm>
            <a:off x="2544525" y="3662606"/>
            <a:ext cx="17595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>
                <a:latin typeface="Open Sans" panose="020B0606030504020204" pitchFamily="34" charset="0"/>
              </a:rPr>
              <a:t>10,365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2891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2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  <p:bldP spid="6" grpId="0"/>
      <p:bldP spid="7" grpId="0" animBg="1"/>
      <p:bldP spid="8" grpId="0" animBg="1"/>
      <p:bldP spid="9" grpId="0" animBg="1"/>
      <p:bldP spid="10" grpId="0" animBg="1"/>
      <p:bldP spid="12" grpId="0"/>
      <p:bldP spid="13" grpId="0"/>
      <p:bldP spid="14" grpId="0"/>
      <p:bldP spid="17" grpId="0"/>
      <p:bldP spid="18" grpId="0"/>
      <p:bldP spid="19" grpId="0"/>
      <p:bldP spid="20" grpId="0"/>
      <p:bldP spid="21" grpId="0"/>
      <p:bldP spid="49" grpId="0"/>
      <p:bldP spid="54" grpId="0"/>
      <p:bldP spid="55" grpId="0"/>
      <p:bldP spid="56" grpId="0"/>
      <p:bldP spid="5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5" name="Group 2274">
            <a:extLst>
              <a:ext uri="{FF2B5EF4-FFF2-40B4-BE49-F238E27FC236}">
                <a16:creationId xmlns:a16="http://schemas.microsoft.com/office/drawing/2014/main" id="{65914E54-92E0-6323-34A7-2A51795503D2}"/>
              </a:ext>
            </a:extLst>
          </p:cNvPr>
          <p:cNvGrpSpPr/>
          <p:nvPr/>
        </p:nvGrpSpPr>
        <p:grpSpPr>
          <a:xfrm>
            <a:off x="919577" y="160632"/>
            <a:ext cx="9750489" cy="6110544"/>
            <a:chOff x="923731" y="211781"/>
            <a:chExt cx="9750489" cy="6110544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D6EA304-AF2A-40E4-AB65-CD3FEC489FD6}"/>
                </a:ext>
              </a:extLst>
            </p:cNvPr>
            <p:cNvSpPr txBox="1"/>
            <p:nvPr/>
          </p:nvSpPr>
          <p:spPr>
            <a:xfrm>
              <a:off x="4231078" y="211781"/>
              <a:ext cx="355898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MARKET</a:t>
              </a:r>
              <a:r>
                <a:rPr lang="en-US" sz="4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SIZE</a:t>
              </a:r>
              <a:endParaRPr lang="en-IN" sz="4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2109" name="Google Shape;1231;p52">
              <a:extLst>
                <a:ext uri="{FF2B5EF4-FFF2-40B4-BE49-F238E27FC236}">
                  <a16:creationId xmlns:a16="http://schemas.microsoft.com/office/drawing/2014/main" id="{06C7D6FB-18E4-03A1-5358-2986FD915677}"/>
                </a:ext>
              </a:extLst>
            </p:cNvPr>
            <p:cNvGrpSpPr/>
            <p:nvPr/>
          </p:nvGrpSpPr>
          <p:grpSpPr>
            <a:xfrm>
              <a:off x="923731" y="911792"/>
              <a:ext cx="9750489" cy="5410533"/>
              <a:chOff x="233350" y="949250"/>
              <a:chExt cx="7137300" cy="3802300"/>
            </a:xfrm>
            <a:solidFill>
              <a:schemeClr val="bg2"/>
            </a:solidFill>
          </p:grpSpPr>
          <p:sp>
            <p:nvSpPr>
              <p:cNvPr id="2110" name="Google Shape;1232;p52">
                <a:extLst>
                  <a:ext uri="{FF2B5EF4-FFF2-40B4-BE49-F238E27FC236}">
                    <a16:creationId xmlns:a16="http://schemas.microsoft.com/office/drawing/2014/main" id="{7C21D45C-C436-BABF-DC59-6DD57F6FAB75}"/>
                  </a:ext>
                </a:extLst>
              </p:cNvPr>
              <p:cNvSpPr/>
              <p:nvPr/>
            </p:nvSpPr>
            <p:spPr>
              <a:xfrm>
                <a:off x="4428450" y="2808675"/>
                <a:ext cx="1478900" cy="330100"/>
              </a:xfrm>
              <a:custGeom>
                <a:avLst/>
                <a:gdLst/>
                <a:ahLst/>
                <a:cxnLst/>
                <a:rect l="l" t="t" r="r" b="b"/>
                <a:pathLst>
                  <a:path w="59156" h="13204" extrusionOk="0">
                    <a:moveTo>
                      <a:pt x="1" y="0"/>
                    </a:moveTo>
                    <a:lnTo>
                      <a:pt x="1" y="0"/>
                    </a:lnTo>
                    <a:close/>
                    <a:moveTo>
                      <a:pt x="59155" y="13203"/>
                    </a:move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1" name="Google Shape;1233;p52">
                <a:extLst>
                  <a:ext uri="{FF2B5EF4-FFF2-40B4-BE49-F238E27FC236}">
                    <a16:creationId xmlns:a16="http://schemas.microsoft.com/office/drawing/2014/main" id="{B32AB870-2AAD-A8F8-B643-D32F718FAB4C}"/>
                  </a:ext>
                </a:extLst>
              </p:cNvPr>
              <p:cNvSpPr/>
              <p:nvPr/>
            </p:nvSpPr>
            <p:spPr>
              <a:xfrm>
                <a:off x="2909400" y="1076125"/>
                <a:ext cx="4118650" cy="3109225"/>
              </a:xfrm>
              <a:custGeom>
                <a:avLst/>
                <a:gdLst/>
                <a:ahLst/>
                <a:cxnLst/>
                <a:rect l="l" t="t" r="r" b="b"/>
                <a:pathLst>
                  <a:path w="164746" h="124369" extrusionOk="0">
                    <a:moveTo>
                      <a:pt x="49520" y="11070"/>
                    </a:moveTo>
                    <a:cubicBezTo>
                      <a:pt x="49737" y="11070"/>
                      <a:pt x="49861" y="11136"/>
                      <a:pt x="49875" y="11358"/>
                    </a:cubicBezTo>
                    <a:cubicBezTo>
                      <a:pt x="49875" y="11575"/>
                      <a:pt x="49818" y="11698"/>
                      <a:pt x="49684" y="11698"/>
                    </a:cubicBezTo>
                    <a:cubicBezTo>
                      <a:pt x="49636" y="11698"/>
                      <a:pt x="49580" y="11683"/>
                      <a:pt x="49512" y="11651"/>
                    </a:cubicBezTo>
                    <a:cubicBezTo>
                      <a:pt x="49305" y="11565"/>
                      <a:pt x="49115" y="11444"/>
                      <a:pt x="48925" y="11323"/>
                    </a:cubicBezTo>
                    <a:lnTo>
                      <a:pt x="49339" y="11081"/>
                    </a:lnTo>
                    <a:cubicBezTo>
                      <a:pt x="49405" y="11074"/>
                      <a:pt x="49465" y="11070"/>
                      <a:pt x="49520" y="11070"/>
                    </a:cubicBezTo>
                    <a:close/>
                    <a:moveTo>
                      <a:pt x="46983" y="11081"/>
                    </a:moveTo>
                    <a:cubicBezTo>
                      <a:pt x="47014" y="11081"/>
                      <a:pt x="47051" y="11087"/>
                      <a:pt x="47093" y="11098"/>
                    </a:cubicBezTo>
                    <a:cubicBezTo>
                      <a:pt x="47369" y="11185"/>
                      <a:pt x="47870" y="11168"/>
                      <a:pt x="47767" y="11686"/>
                    </a:cubicBezTo>
                    <a:cubicBezTo>
                      <a:pt x="47732" y="11893"/>
                      <a:pt x="47888" y="12274"/>
                      <a:pt x="47490" y="12343"/>
                    </a:cubicBezTo>
                    <a:cubicBezTo>
                      <a:pt x="47110" y="12222"/>
                      <a:pt x="46834" y="11893"/>
                      <a:pt x="46799" y="11496"/>
                    </a:cubicBezTo>
                    <a:cubicBezTo>
                      <a:pt x="46784" y="11302"/>
                      <a:pt x="46782" y="11081"/>
                      <a:pt x="46983" y="11081"/>
                    </a:cubicBezTo>
                    <a:close/>
                    <a:moveTo>
                      <a:pt x="38158" y="11530"/>
                    </a:moveTo>
                    <a:cubicBezTo>
                      <a:pt x="38279" y="11530"/>
                      <a:pt x="38417" y="11703"/>
                      <a:pt x="38642" y="11876"/>
                    </a:cubicBezTo>
                    <a:cubicBezTo>
                      <a:pt x="38366" y="12118"/>
                      <a:pt x="38089" y="12360"/>
                      <a:pt x="37778" y="12585"/>
                    </a:cubicBezTo>
                    <a:cubicBezTo>
                      <a:pt x="35549" y="13967"/>
                      <a:pt x="35514" y="15903"/>
                      <a:pt x="37692" y="17268"/>
                    </a:cubicBezTo>
                    <a:cubicBezTo>
                      <a:pt x="38003" y="17458"/>
                      <a:pt x="38227" y="17631"/>
                      <a:pt x="38158" y="18080"/>
                    </a:cubicBezTo>
                    <a:cubicBezTo>
                      <a:pt x="38106" y="18529"/>
                      <a:pt x="37951" y="18599"/>
                      <a:pt x="37553" y="18737"/>
                    </a:cubicBezTo>
                    <a:cubicBezTo>
                      <a:pt x="36568" y="19117"/>
                      <a:pt x="36309" y="19981"/>
                      <a:pt x="36378" y="20949"/>
                    </a:cubicBezTo>
                    <a:cubicBezTo>
                      <a:pt x="36427" y="21679"/>
                      <a:pt x="36279" y="22143"/>
                      <a:pt x="35819" y="22143"/>
                    </a:cubicBezTo>
                    <a:cubicBezTo>
                      <a:pt x="35625" y="22143"/>
                      <a:pt x="35377" y="22061"/>
                      <a:pt x="35065" y="21882"/>
                    </a:cubicBezTo>
                    <a:cubicBezTo>
                      <a:pt x="34913" y="21798"/>
                      <a:pt x="34745" y="21754"/>
                      <a:pt x="34578" y="21754"/>
                    </a:cubicBezTo>
                    <a:cubicBezTo>
                      <a:pt x="34403" y="21754"/>
                      <a:pt x="34230" y="21802"/>
                      <a:pt x="34080" y="21899"/>
                    </a:cubicBezTo>
                    <a:cubicBezTo>
                      <a:pt x="33134" y="22372"/>
                      <a:pt x="32094" y="22613"/>
                      <a:pt x="31041" y="22613"/>
                    </a:cubicBezTo>
                    <a:cubicBezTo>
                      <a:pt x="30747" y="22613"/>
                      <a:pt x="30451" y="22594"/>
                      <a:pt x="30157" y="22556"/>
                    </a:cubicBezTo>
                    <a:cubicBezTo>
                      <a:pt x="29915" y="22521"/>
                      <a:pt x="29759" y="22608"/>
                      <a:pt x="29829" y="22262"/>
                    </a:cubicBezTo>
                    <a:lnTo>
                      <a:pt x="29829" y="22262"/>
                    </a:lnTo>
                    <a:lnTo>
                      <a:pt x="29829" y="22279"/>
                    </a:lnTo>
                    <a:cubicBezTo>
                      <a:pt x="29898" y="21986"/>
                      <a:pt x="29984" y="21882"/>
                      <a:pt x="30364" y="21830"/>
                    </a:cubicBezTo>
                    <a:cubicBezTo>
                      <a:pt x="31505" y="21675"/>
                      <a:pt x="32836" y="21467"/>
                      <a:pt x="33354" y="20361"/>
                    </a:cubicBezTo>
                    <a:cubicBezTo>
                      <a:pt x="33821" y="19342"/>
                      <a:pt x="33872" y="18184"/>
                      <a:pt x="34927" y="17458"/>
                    </a:cubicBezTo>
                    <a:cubicBezTo>
                      <a:pt x="35238" y="17216"/>
                      <a:pt x="34978" y="16836"/>
                      <a:pt x="34667" y="16594"/>
                    </a:cubicBezTo>
                    <a:cubicBezTo>
                      <a:pt x="33216" y="15436"/>
                      <a:pt x="33907" y="14572"/>
                      <a:pt x="35099" y="13846"/>
                    </a:cubicBezTo>
                    <a:cubicBezTo>
                      <a:pt x="35860" y="13380"/>
                      <a:pt x="36724" y="13086"/>
                      <a:pt x="37018" y="12066"/>
                    </a:cubicBezTo>
                    <a:cubicBezTo>
                      <a:pt x="37156" y="11582"/>
                      <a:pt x="37709" y="11548"/>
                      <a:pt x="38158" y="11530"/>
                    </a:cubicBezTo>
                    <a:close/>
                    <a:moveTo>
                      <a:pt x="46802" y="32066"/>
                    </a:moveTo>
                    <a:cubicBezTo>
                      <a:pt x="47245" y="32066"/>
                      <a:pt x="47720" y="32469"/>
                      <a:pt x="47888" y="33080"/>
                    </a:cubicBezTo>
                    <a:cubicBezTo>
                      <a:pt x="48059" y="33754"/>
                      <a:pt x="48393" y="34225"/>
                      <a:pt x="48918" y="34225"/>
                    </a:cubicBezTo>
                    <a:cubicBezTo>
                      <a:pt x="49080" y="34225"/>
                      <a:pt x="49261" y="34181"/>
                      <a:pt x="49460" y="34083"/>
                    </a:cubicBezTo>
                    <a:cubicBezTo>
                      <a:pt x="50103" y="33764"/>
                      <a:pt x="50701" y="33627"/>
                      <a:pt x="51269" y="33627"/>
                    </a:cubicBezTo>
                    <a:cubicBezTo>
                      <a:pt x="52489" y="33627"/>
                      <a:pt x="53566" y="34260"/>
                      <a:pt x="54628" y="35085"/>
                    </a:cubicBezTo>
                    <a:cubicBezTo>
                      <a:pt x="54818" y="35223"/>
                      <a:pt x="55008" y="35396"/>
                      <a:pt x="55163" y="35586"/>
                    </a:cubicBezTo>
                    <a:cubicBezTo>
                      <a:pt x="55543" y="36053"/>
                      <a:pt x="56684" y="36070"/>
                      <a:pt x="56321" y="36917"/>
                    </a:cubicBezTo>
                    <a:lnTo>
                      <a:pt x="56321" y="36934"/>
                    </a:lnTo>
                    <a:cubicBezTo>
                      <a:pt x="56149" y="37350"/>
                      <a:pt x="55751" y="37415"/>
                      <a:pt x="55318" y="37415"/>
                    </a:cubicBezTo>
                    <a:cubicBezTo>
                      <a:pt x="55122" y="37415"/>
                      <a:pt x="54919" y="37401"/>
                      <a:pt x="54727" y="37401"/>
                    </a:cubicBezTo>
                    <a:cubicBezTo>
                      <a:pt x="54620" y="37401"/>
                      <a:pt x="54517" y="37405"/>
                      <a:pt x="54420" y="37418"/>
                    </a:cubicBezTo>
                    <a:cubicBezTo>
                      <a:pt x="54278" y="37432"/>
                      <a:pt x="54136" y="37440"/>
                      <a:pt x="53995" y="37440"/>
                    </a:cubicBezTo>
                    <a:cubicBezTo>
                      <a:pt x="53292" y="37440"/>
                      <a:pt x="52602" y="37262"/>
                      <a:pt x="51983" y="36917"/>
                    </a:cubicBezTo>
                    <a:cubicBezTo>
                      <a:pt x="51332" y="36539"/>
                      <a:pt x="50680" y="36418"/>
                      <a:pt x="50028" y="36418"/>
                    </a:cubicBezTo>
                    <a:cubicBezTo>
                      <a:pt x="48867" y="36418"/>
                      <a:pt x="47706" y="36802"/>
                      <a:pt x="46545" y="36802"/>
                    </a:cubicBezTo>
                    <a:cubicBezTo>
                      <a:pt x="46302" y="36802"/>
                      <a:pt x="46058" y="36785"/>
                      <a:pt x="45814" y="36744"/>
                    </a:cubicBezTo>
                    <a:cubicBezTo>
                      <a:pt x="44881" y="36588"/>
                      <a:pt x="44552" y="36105"/>
                      <a:pt x="44673" y="35241"/>
                    </a:cubicBezTo>
                    <a:cubicBezTo>
                      <a:pt x="44846" y="34083"/>
                      <a:pt x="45537" y="33115"/>
                      <a:pt x="46263" y="32320"/>
                    </a:cubicBezTo>
                    <a:cubicBezTo>
                      <a:pt x="46417" y="32145"/>
                      <a:pt x="46607" y="32066"/>
                      <a:pt x="46802" y="32066"/>
                    </a:cubicBezTo>
                    <a:close/>
                    <a:moveTo>
                      <a:pt x="64554" y="31370"/>
                    </a:moveTo>
                    <a:cubicBezTo>
                      <a:pt x="64860" y="31370"/>
                      <a:pt x="65185" y="31437"/>
                      <a:pt x="65532" y="31594"/>
                    </a:cubicBezTo>
                    <a:cubicBezTo>
                      <a:pt x="65878" y="31767"/>
                      <a:pt x="65930" y="32251"/>
                      <a:pt x="65636" y="32493"/>
                    </a:cubicBezTo>
                    <a:cubicBezTo>
                      <a:pt x="64063" y="34065"/>
                      <a:pt x="64184" y="35085"/>
                      <a:pt x="65895" y="36588"/>
                    </a:cubicBezTo>
                    <a:cubicBezTo>
                      <a:pt x="67243" y="37815"/>
                      <a:pt x="67762" y="39544"/>
                      <a:pt x="68211" y="41237"/>
                    </a:cubicBezTo>
                    <a:cubicBezTo>
                      <a:pt x="68364" y="41802"/>
                      <a:pt x="68057" y="41990"/>
                      <a:pt x="67435" y="41990"/>
                    </a:cubicBezTo>
                    <a:cubicBezTo>
                      <a:pt x="67353" y="41990"/>
                      <a:pt x="67266" y="41986"/>
                      <a:pt x="67174" y="41980"/>
                    </a:cubicBezTo>
                    <a:cubicBezTo>
                      <a:pt x="66517" y="41064"/>
                      <a:pt x="64271" y="41825"/>
                      <a:pt x="64547" y="39146"/>
                    </a:cubicBezTo>
                    <a:lnTo>
                      <a:pt x="64547" y="39146"/>
                    </a:lnTo>
                    <a:lnTo>
                      <a:pt x="64547" y="39181"/>
                    </a:lnTo>
                    <a:cubicBezTo>
                      <a:pt x="64685" y="37885"/>
                      <a:pt x="63113" y="36295"/>
                      <a:pt x="62076" y="35050"/>
                    </a:cubicBezTo>
                    <a:cubicBezTo>
                      <a:pt x="61281" y="34100"/>
                      <a:pt x="61385" y="33288"/>
                      <a:pt x="62076" y="32683"/>
                    </a:cubicBezTo>
                    <a:cubicBezTo>
                      <a:pt x="62786" y="32052"/>
                      <a:pt x="63577" y="31370"/>
                      <a:pt x="64554" y="31370"/>
                    </a:cubicBezTo>
                    <a:close/>
                    <a:moveTo>
                      <a:pt x="30705" y="33465"/>
                    </a:moveTo>
                    <a:cubicBezTo>
                      <a:pt x="30874" y="33465"/>
                      <a:pt x="31043" y="33637"/>
                      <a:pt x="31090" y="33720"/>
                    </a:cubicBezTo>
                    <a:cubicBezTo>
                      <a:pt x="31920" y="35120"/>
                      <a:pt x="33579" y="35258"/>
                      <a:pt x="34719" y="36226"/>
                    </a:cubicBezTo>
                    <a:cubicBezTo>
                      <a:pt x="36205" y="37487"/>
                      <a:pt x="36275" y="39354"/>
                      <a:pt x="37191" y="40822"/>
                    </a:cubicBezTo>
                    <a:cubicBezTo>
                      <a:pt x="37484" y="41289"/>
                      <a:pt x="37571" y="41980"/>
                      <a:pt x="37968" y="42274"/>
                    </a:cubicBezTo>
                    <a:cubicBezTo>
                      <a:pt x="38403" y="42594"/>
                      <a:pt x="39075" y="43217"/>
                      <a:pt x="39556" y="43217"/>
                    </a:cubicBezTo>
                    <a:cubicBezTo>
                      <a:pt x="39725" y="43217"/>
                      <a:pt x="39870" y="43141"/>
                      <a:pt x="39973" y="42948"/>
                    </a:cubicBezTo>
                    <a:cubicBezTo>
                      <a:pt x="40336" y="42274"/>
                      <a:pt x="41234" y="41289"/>
                      <a:pt x="40543" y="40183"/>
                    </a:cubicBezTo>
                    <a:cubicBezTo>
                      <a:pt x="40301" y="39803"/>
                      <a:pt x="39610" y="39215"/>
                      <a:pt x="40284" y="38904"/>
                    </a:cubicBezTo>
                    <a:cubicBezTo>
                      <a:pt x="40592" y="38765"/>
                      <a:pt x="41024" y="38302"/>
                      <a:pt x="41439" y="38302"/>
                    </a:cubicBezTo>
                    <a:cubicBezTo>
                      <a:pt x="41746" y="38302"/>
                      <a:pt x="42043" y="38557"/>
                      <a:pt x="42271" y="39388"/>
                    </a:cubicBezTo>
                    <a:cubicBezTo>
                      <a:pt x="42782" y="41200"/>
                      <a:pt x="43748" y="43327"/>
                      <a:pt x="46038" y="43327"/>
                    </a:cubicBezTo>
                    <a:cubicBezTo>
                      <a:pt x="46150" y="43327"/>
                      <a:pt x="46266" y="43321"/>
                      <a:pt x="46384" y="43311"/>
                    </a:cubicBezTo>
                    <a:cubicBezTo>
                      <a:pt x="46463" y="43304"/>
                      <a:pt x="46542" y="43300"/>
                      <a:pt x="46620" y="43300"/>
                    </a:cubicBezTo>
                    <a:cubicBezTo>
                      <a:pt x="47585" y="43300"/>
                      <a:pt x="48526" y="43802"/>
                      <a:pt x="49487" y="43802"/>
                    </a:cubicBezTo>
                    <a:cubicBezTo>
                      <a:pt x="49955" y="43802"/>
                      <a:pt x="50429" y="43683"/>
                      <a:pt x="50912" y="43328"/>
                    </a:cubicBezTo>
                    <a:cubicBezTo>
                      <a:pt x="51106" y="43191"/>
                      <a:pt x="51242" y="43135"/>
                      <a:pt x="51336" y="43135"/>
                    </a:cubicBezTo>
                    <a:cubicBezTo>
                      <a:pt x="51643" y="43135"/>
                      <a:pt x="51508" y="43736"/>
                      <a:pt x="51534" y="44054"/>
                    </a:cubicBezTo>
                    <a:cubicBezTo>
                      <a:pt x="51845" y="45488"/>
                      <a:pt x="50843" y="46629"/>
                      <a:pt x="50618" y="47942"/>
                    </a:cubicBezTo>
                    <a:cubicBezTo>
                      <a:pt x="50585" y="48144"/>
                      <a:pt x="50240" y="48444"/>
                      <a:pt x="50046" y="48444"/>
                    </a:cubicBezTo>
                    <a:cubicBezTo>
                      <a:pt x="50041" y="48444"/>
                      <a:pt x="50036" y="48444"/>
                      <a:pt x="50031" y="48444"/>
                    </a:cubicBezTo>
                    <a:cubicBezTo>
                      <a:pt x="49523" y="48389"/>
                      <a:pt x="49010" y="48372"/>
                      <a:pt x="48494" y="48372"/>
                    </a:cubicBezTo>
                    <a:cubicBezTo>
                      <a:pt x="47534" y="48372"/>
                      <a:pt x="46564" y="48433"/>
                      <a:pt x="45600" y="48433"/>
                    </a:cubicBezTo>
                    <a:cubicBezTo>
                      <a:pt x="43779" y="48433"/>
                      <a:pt x="41984" y="48215"/>
                      <a:pt x="40336" y="46957"/>
                    </a:cubicBezTo>
                    <a:cubicBezTo>
                      <a:pt x="40033" y="46726"/>
                      <a:pt x="39675" y="46623"/>
                      <a:pt x="39308" y="46623"/>
                    </a:cubicBezTo>
                    <a:cubicBezTo>
                      <a:pt x="38250" y="46623"/>
                      <a:pt x="37116" y="47478"/>
                      <a:pt x="37000" y="48582"/>
                    </a:cubicBezTo>
                    <a:cubicBezTo>
                      <a:pt x="36972" y="48947"/>
                      <a:pt x="36796" y="49426"/>
                      <a:pt x="36527" y="49426"/>
                    </a:cubicBezTo>
                    <a:cubicBezTo>
                      <a:pt x="36465" y="49426"/>
                      <a:pt x="36398" y="49400"/>
                      <a:pt x="36326" y="49342"/>
                    </a:cubicBezTo>
                    <a:cubicBezTo>
                      <a:pt x="35376" y="48582"/>
                      <a:pt x="34045" y="48772"/>
                      <a:pt x="33147" y="47752"/>
                    </a:cubicBezTo>
                    <a:cubicBezTo>
                      <a:pt x="32334" y="46819"/>
                      <a:pt x="30900" y="46785"/>
                      <a:pt x="29673" y="46525"/>
                    </a:cubicBezTo>
                    <a:cubicBezTo>
                      <a:pt x="28913" y="46370"/>
                      <a:pt x="27807" y="46422"/>
                      <a:pt x="28567" y="44953"/>
                    </a:cubicBezTo>
                    <a:cubicBezTo>
                      <a:pt x="28982" y="44158"/>
                      <a:pt x="29034" y="43000"/>
                      <a:pt x="28515" y="42257"/>
                    </a:cubicBezTo>
                    <a:cubicBezTo>
                      <a:pt x="28230" y="41853"/>
                      <a:pt x="27848" y="41722"/>
                      <a:pt x="27412" y="41722"/>
                    </a:cubicBezTo>
                    <a:cubicBezTo>
                      <a:pt x="27028" y="41722"/>
                      <a:pt x="26602" y="41823"/>
                      <a:pt x="26165" y="41928"/>
                    </a:cubicBezTo>
                    <a:cubicBezTo>
                      <a:pt x="25497" y="42091"/>
                      <a:pt x="24818" y="42128"/>
                      <a:pt x="24133" y="42128"/>
                    </a:cubicBezTo>
                    <a:cubicBezTo>
                      <a:pt x="23569" y="42128"/>
                      <a:pt x="23001" y="42103"/>
                      <a:pt x="22432" y="42103"/>
                    </a:cubicBezTo>
                    <a:cubicBezTo>
                      <a:pt x="21707" y="42103"/>
                      <a:pt x="20980" y="42143"/>
                      <a:pt x="20255" y="42326"/>
                    </a:cubicBezTo>
                    <a:cubicBezTo>
                      <a:pt x="19287" y="42585"/>
                      <a:pt x="18319" y="42862"/>
                      <a:pt x="17559" y="43380"/>
                    </a:cubicBezTo>
                    <a:cubicBezTo>
                      <a:pt x="17082" y="43705"/>
                      <a:pt x="16613" y="43798"/>
                      <a:pt x="16149" y="43798"/>
                    </a:cubicBezTo>
                    <a:cubicBezTo>
                      <a:pt x="15538" y="43798"/>
                      <a:pt x="14935" y="43638"/>
                      <a:pt x="14326" y="43638"/>
                    </a:cubicBezTo>
                    <a:cubicBezTo>
                      <a:pt x="14292" y="43638"/>
                      <a:pt x="14258" y="43638"/>
                      <a:pt x="14223" y="43639"/>
                    </a:cubicBezTo>
                    <a:cubicBezTo>
                      <a:pt x="14120" y="43622"/>
                      <a:pt x="14016" y="43570"/>
                      <a:pt x="13930" y="43466"/>
                    </a:cubicBezTo>
                    <a:cubicBezTo>
                      <a:pt x="14043" y="43169"/>
                      <a:pt x="14308" y="43115"/>
                      <a:pt x="14562" y="43115"/>
                    </a:cubicBezTo>
                    <a:cubicBezTo>
                      <a:pt x="14617" y="43115"/>
                      <a:pt x="14672" y="43118"/>
                      <a:pt x="14725" y="43121"/>
                    </a:cubicBezTo>
                    <a:cubicBezTo>
                      <a:pt x="14838" y="43129"/>
                      <a:pt x="14949" y="43134"/>
                      <a:pt x="15058" y="43134"/>
                    </a:cubicBezTo>
                    <a:cubicBezTo>
                      <a:pt x="16723" y="43134"/>
                      <a:pt x="17967" y="42165"/>
                      <a:pt x="18388" y="40771"/>
                    </a:cubicBezTo>
                    <a:cubicBezTo>
                      <a:pt x="18976" y="38921"/>
                      <a:pt x="20808" y="38282"/>
                      <a:pt x="21482" y="37090"/>
                    </a:cubicBezTo>
                    <a:cubicBezTo>
                      <a:pt x="22174" y="35865"/>
                      <a:pt x="22770" y="35535"/>
                      <a:pt x="23579" y="35535"/>
                    </a:cubicBezTo>
                    <a:cubicBezTo>
                      <a:pt x="23899" y="35535"/>
                      <a:pt x="24254" y="35587"/>
                      <a:pt x="24661" y="35655"/>
                    </a:cubicBezTo>
                    <a:cubicBezTo>
                      <a:pt x="24682" y="35658"/>
                      <a:pt x="24703" y="35660"/>
                      <a:pt x="24725" y="35660"/>
                    </a:cubicBezTo>
                    <a:cubicBezTo>
                      <a:pt x="25065" y="35660"/>
                      <a:pt x="25513" y="35293"/>
                      <a:pt x="25854" y="35033"/>
                    </a:cubicBezTo>
                    <a:cubicBezTo>
                      <a:pt x="26267" y="34730"/>
                      <a:pt x="26584" y="34570"/>
                      <a:pt x="26849" y="34570"/>
                    </a:cubicBezTo>
                    <a:cubicBezTo>
                      <a:pt x="27249" y="34570"/>
                      <a:pt x="27529" y="34935"/>
                      <a:pt x="27841" y="35724"/>
                    </a:cubicBezTo>
                    <a:cubicBezTo>
                      <a:pt x="28325" y="36969"/>
                      <a:pt x="29742" y="37574"/>
                      <a:pt x="30952" y="38161"/>
                    </a:cubicBezTo>
                    <a:cubicBezTo>
                      <a:pt x="31712" y="38524"/>
                      <a:pt x="32732" y="38852"/>
                      <a:pt x="32680" y="39716"/>
                    </a:cubicBezTo>
                    <a:cubicBezTo>
                      <a:pt x="32594" y="40753"/>
                      <a:pt x="31488" y="40546"/>
                      <a:pt x="30710" y="40615"/>
                    </a:cubicBezTo>
                    <a:cubicBezTo>
                      <a:pt x="30312" y="40650"/>
                      <a:pt x="29794" y="40598"/>
                      <a:pt x="29673" y="41134"/>
                    </a:cubicBezTo>
                    <a:cubicBezTo>
                      <a:pt x="29552" y="41669"/>
                      <a:pt x="30036" y="41825"/>
                      <a:pt x="30382" y="42032"/>
                    </a:cubicBezTo>
                    <a:cubicBezTo>
                      <a:pt x="30898" y="42336"/>
                      <a:pt x="31474" y="42934"/>
                      <a:pt x="32011" y="42934"/>
                    </a:cubicBezTo>
                    <a:cubicBezTo>
                      <a:pt x="32175" y="42934"/>
                      <a:pt x="32336" y="42878"/>
                      <a:pt x="32490" y="42741"/>
                    </a:cubicBezTo>
                    <a:cubicBezTo>
                      <a:pt x="33354" y="41963"/>
                      <a:pt x="33890" y="40788"/>
                      <a:pt x="34512" y="39751"/>
                    </a:cubicBezTo>
                    <a:cubicBezTo>
                      <a:pt x="34586" y="39617"/>
                      <a:pt x="34289" y="39329"/>
                      <a:pt x="34602" y="39329"/>
                    </a:cubicBezTo>
                    <a:cubicBezTo>
                      <a:pt x="34653" y="39329"/>
                      <a:pt x="34719" y="39337"/>
                      <a:pt x="34806" y="39354"/>
                    </a:cubicBezTo>
                    <a:cubicBezTo>
                      <a:pt x="34890" y="39373"/>
                      <a:pt x="34965" y="39381"/>
                      <a:pt x="35031" y="39381"/>
                    </a:cubicBezTo>
                    <a:cubicBezTo>
                      <a:pt x="35567" y="39381"/>
                      <a:pt x="35557" y="38814"/>
                      <a:pt x="35341" y="38507"/>
                    </a:cubicBezTo>
                    <a:cubicBezTo>
                      <a:pt x="34806" y="37781"/>
                      <a:pt x="34546" y="36658"/>
                      <a:pt x="33561" y="36468"/>
                    </a:cubicBezTo>
                    <a:cubicBezTo>
                      <a:pt x="32248" y="36208"/>
                      <a:pt x="31591" y="35206"/>
                      <a:pt x="30727" y="34411"/>
                    </a:cubicBezTo>
                    <a:cubicBezTo>
                      <a:pt x="30468" y="34169"/>
                      <a:pt x="30278" y="33910"/>
                      <a:pt x="30485" y="33599"/>
                    </a:cubicBezTo>
                    <a:cubicBezTo>
                      <a:pt x="30551" y="33501"/>
                      <a:pt x="30628" y="33465"/>
                      <a:pt x="30705" y="33465"/>
                    </a:cubicBezTo>
                    <a:close/>
                    <a:moveTo>
                      <a:pt x="65829" y="50622"/>
                    </a:moveTo>
                    <a:cubicBezTo>
                      <a:pt x="66138" y="50622"/>
                      <a:pt x="66376" y="50877"/>
                      <a:pt x="66569" y="51209"/>
                    </a:cubicBezTo>
                    <a:cubicBezTo>
                      <a:pt x="67601" y="52923"/>
                      <a:pt x="68767" y="54401"/>
                      <a:pt x="70703" y="54401"/>
                    </a:cubicBezTo>
                    <a:cubicBezTo>
                      <a:pt x="71167" y="54401"/>
                      <a:pt x="71676" y="54316"/>
                      <a:pt x="72237" y="54129"/>
                    </a:cubicBezTo>
                    <a:cubicBezTo>
                      <a:pt x="72263" y="54119"/>
                      <a:pt x="72291" y="54114"/>
                      <a:pt x="72320" y="54114"/>
                    </a:cubicBezTo>
                    <a:cubicBezTo>
                      <a:pt x="72487" y="54114"/>
                      <a:pt x="72701" y="54260"/>
                      <a:pt x="72877" y="54319"/>
                    </a:cubicBezTo>
                    <a:cubicBezTo>
                      <a:pt x="72687" y="54406"/>
                      <a:pt x="72514" y="54527"/>
                      <a:pt x="72358" y="54665"/>
                    </a:cubicBezTo>
                    <a:lnTo>
                      <a:pt x="72358" y="54682"/>
                    </a:lnTo>
                    <a:cubicBezTo>
                      <a:pt x="71675" y="55659"/>
                      <a:pt x="71022" y="56681"/>
                      <a:pt x="69648" y="56681"/>
                    </a:cubicBezTo>
                    <a:cubicBezTo>
                      <a:pt x="69564" y="56681"/>
                      <a:pt x="69476" y="56678"/>
                      <a:pt x="69386" y="56669"/>
                    </a:cubicBezTo>
                    <a:cubicBezTo>
                      <a:pt x="69196" y="56600"/>
                      <a:pt x="68850" y="56549"/>
                      <a:pt x="68850" y="56445"/>
                    </a:cubicBezTo>
                    <a:cubicBezTo>
                      <a:pt x="68660" y="54216"/>
                      <a:pt x="66258" y="53559"/>
                      <a:pt x="65532" y="51727"/>
                    </a:cubicBezTo>
                    <a:cubicBezTo>
                      <a:pt x="65394" y="51381"/>
                      <a:pt x="64945" y="50932"/>
                      <a:pt x="65584" y="50673"/>
                    </a:cubicBezTo>
                    <a:cubicBezTo>
                      <a:pt x="65670" y="50638"/>
                      <a:pt x="65752" y="50622"/>
                      <a:pt x="65829" y="50622"/>
                    </a:cubicBezTo>
                    <a:close/>
                    <a:moveTo>
                      <a:pt x="50497" y="52695"/>
                    </a:moveTo>
                    <a:lnTo>
                      <a:pt x="50497" y="52695"/>
                    </a:lnTo>
                    <a:cubicBezTo>
                      <a:pt x="51016" y="52885"/>
                      <a:pt x="51863" y="52937"/>
                      <a:pt x="52001" y="53265"/>
                    </a:cubicBezTo>
                    <a:cubicBezTo>
                      <a:pt x="53055" y="55840"/>
                      <a:pt x="55734" y="57464"/>
                      <a:pt x="56114" y="60420"/>
                    </a:cubicBezTo>
                    <a:cubicBezTo>
                      <a:pt x="56252" y="61439"/>
                      <a:pt x="57323" y="61802"/>
                      <a:pt x="57859" y="62580"/>
                    </a:cubicBezTo>
                    <a:cubicBezTo>
                      <a:pt x="59294" y="64654"/>
                      <a:pt x="60106" y="66952"/>
                      <a:pt x="60763" y="69337"/>
                    </a:cubicBezTo>
                    <a:cubicBezTo>
                      <a:pt x="58533" y="67643"/>
                      <a:pt x="56615" y="65656"/>
                      <a:pt x="55336" y="63133"/>
                    </a:cubicBezTo>
                    <a:cubicBezTo>
                      <a:pt x="55198" y="62874"/>
                      <a:pt x="55008" y="62614"/>
                      <a:pt x="55008" y="62355"/>
                    </a:cubicBezTo>
                    <a:cubicBezTo>
                      <a:pt x="54990" y="58916"/>
                      <a:pt x="52139" y="56739"/>
                      <a:pt x="51189" y="53697"/>
                    </a:cubicBezTo>
                    <a:cubicBezTo>
                      <a:pt x="51085" y="53334"/>
                      <a:pt x="50739" y="53040"/>
                      <a:pt x="50497" y="52695"/>
                    </a:cubicBezTo>
                    <a:close/>
                    <a:moveTo>
                      <a:pt x="87976" y="1"/>
                    </a:moveTo>
                    <a:cubicBezTo>
                      <a:pt x="87018" y="1"/>
                      <a:pt x="85745" y="1010"/>
                      <a:pt x="84455" y="1127"/>
                    </a:cubicBezTo>
                    <a:cubicBezTo>
                      <a:pt x="83776" y="1176"/>
                      <a:pt x="83111" y="1512"/>
                      <a:pt x="82448" y="1512"/>
                    </a:cubicBezTo>
                    <a:cubicBezTo>
                      <a:pt x="82403" y="1512"/>
                      <a:pt x="82358" y="1511"/>
                      <a:pt x="82313" y="1507"/>
                    </a:cubicBezTo>
                    <a:cubicBezTo>
                      <a:pt x="82281" y="1506"/>
                      <a:pt x="82250" y="1506"/>
                      <a:pt x="82218" y="1506"/>
                    </a:cubicBezTo>
                    <a:cubicBezTo>
                      <a:pt x="80376" y="1506"/>
                      <a:pt x="79245" y="3375"/>
                      <a:pt x="77443" y="3375"/>
                    </a:cubicBezTo>
                    <a:cubicBezTo>
                      <a:pt x="77340" y="3375"/>
                      <a:pt x="77235" y="3369"/>
                      <a:pt x="77128" y="3356"/>
                    </a:cubicBezTo>
                    <a:cubicBezTo>
                      <a:pt x="77026" y="3344"/>
                      <a:pt x="76928" y="3335"/>
                      <a:pt x="76837" y="3335"/>
                    </a:cubicBezTo>
                    <a:cubicBezTo>
                      <a:pt x="76434" y="3335"/>
                      <a:pt x="76136" y="3491"/>
                      <a:pt x="75953" y="4082"/>
                    </a:cubicBezTo>
                    <a:cubicBezTo>
                      <a:pt x="75843" y="4459"/>
                      <a:pt x="75132" y="4980"/>
                      <a:pt x="74758" y="4980"/>
                    </a:cubicBezTo>
                    <a:cubicBezTo>
                      <a:pt x="74720" y="4980"/>
                      <a:pt x="74687" y="4974"/>
                      <a:pt x="74657" y="4964"/>
                    </a:cubicBezTo>
                    <a:cubicBezTo>
                      <a:pt x="73910" y="4715"/>
                      <a:pt x="73366" y="4590"/>
                      <a:pt x="73013" y="4590"/>
                    </a:cubicBezTo>
                    <a:cubicBezTo>
                      <a:pt x="72190" y="4590"/>
                      <a:pt x="72409" y="5268"/>
                      <a:pt x="73534" y="6623"/>
                    </a:cubicBezTo>
                    <a:cubicBezTo>
                      <a:pt x="73585" y="6692"/>
                      <a:pt x="73499" y="6882"/>
                      <a:pt x="73482" y="7003"/>
                    </a:cubicBezTo>
                    <a:cubicBezTo>
                      <a:pt x="73413" y="6968"/>
                      <a:pt x="73292" y="6951"/>
                      <a:pt x="73240" y="6882"/>
                    </a:cubicBezTo>
                    <a:cubicBezTo>
                      <a:pt x="72877" y="6381"/>
                      <a:pt x="72324" y="5914"/>
                      <a:pt x="72220" y="5344"/>
                    </a:cubicBezTo>
                    <a:cubicBezTo>
                      <a:pt x="72065" y="4531"/>
                      <a:pt x="71961" y="3840"/>
                      <a:pt x="71010" y="3650"/>
                    </a:cubicBezTo>
                    <a:cubicBezTo>
                      <a:pt x="70839" y="3615"/>
                      <a:pt x="70680" y="3599"/>
                      <a:pt x="70533" y="3599"/>
                    </a:cubicBezTo>
                    <a:cubicBezTo>
                      <a:pt x="69359" y="3599"/>
                      <a:pt x="68898" y="4626"/>
                      <a:pt x="68315" y="5517"/>
                    </a:cubicBezTo>
                    <a:cubicBezTo>
                      <a:pt x="67865" y="6208"/>
                      <a:pt x="68349" y="6536"/>
                      <a:pt x="68729" y="6934"/>
                    </a:cubicBezTo>
                    <a:cubicBezTo>
                      <a:pt x="68798" y="7003"/>
                      <a:pt x="68850" y="7089"/>
                      <a:pt x="68902" y="7176"/>
                    </a:cubicBezTo>
                    <a:cubicBezTo>
                      <a:pt x="68817" y="7188"/>
                      <a:pt x="68731" y="7200"/>
                      <a:pt x="68645" y="7200"/>
                    </a:cubicBezTo>
                    <a:cubicBezTo>
                      <a:pt x="68610" y="7200"/>
                      <a:pt x="68575" y="7198"/>
                      <a:pt x="68539" y="7193"/>
                    </a:cubicBezTo>
                    <a:cubicBezTo>
                      <a:pt x="67376" y="7024"/>
                      <a:pt x="66212" y="6691"/>
                      <a:pt x="65033" y="6691"/>
                    </a:cubicBezTo>
                    <a:cubicBezTo>
                      <a:pt x="65003" y="6691"/>
                      <a:pt x="64974" y="6691"/>
                      <a:pt x="64945" y="6692"/>
                    </a:cubicBezTo>
                    <a:cubicBezTo>
                      <a:pt x="64584" y="6692"/>
                      <a:pt x="63909" y="6196"/>
                      <a:pt x="63437" y="6196"/>
                    </a:cubicBezTo>
                    <a:cubicBezTo>
                      <a:pt x="63072" y="6196"/>
                      <a:pt x="62827" y="6492"/>
                      <a:pt x="62940" y="7538"/>
                    </a:cubicBezTo>
                    <a:cubicBezTo>
                      <a:pt x="62940" y="7608"/>
                      <a:pt x="62525" y="7711"/>
                      <a:pt x="62283" y="7798"/>
                    </a:cubicBezTo>
                    <a:cubicBezTo>
                      <a:pt x="61879" y="7955"/>
                      <a:pt x="61464" y="8005"/>
                      <a:pt x="61043" y="8005"/>
                    </a:cubicBezTo>
                    <a:cubicBezTo>
                      <a:pt x="60325" y="8005"/>
                      <a:pt x="59591" y="7860"/>
                      <a:pt x="58870" y="7860"/>
                    </a:cubicBezTo>
                    <a:cubicBezTo>
                      <a:pt x="58295" y="7860"/>
                      <a:pt x="57729" y="7952"/>
                      <a:pt x="57185" y="8282"/>
                    </a:cubicBezTo>
                    <a:cubicBezTo>
                      <a:pt x="56736" y="8610"/>
                      <a:pt x="56304" y="8938"/>
                      <a:pt x="55837" y="9267"/>
                    </a:cubicBezTo>
                    <a:cubicBezTo>
                      <a:pt x="55671" y="9381"/>
                      <a:pt x="55417" y="9527"/>
                      <a:pt x="55226" y="9527"/>
                    </a:cubicBezTo>
                    <a:cubicBezTo>
                      <a:pt x="55100" y="9527"/>
                      <a:pt x="55001" y="9463"/>
                      <a:pt x="54973" y="9284"/>
                    </a:cubicBezTo>
                    <a:cubicBezTo>
                      <a:pt x="54819" y="8258"/>
                      <a:pt x="54209" y="8003"/>
                      <a:pt x="53545" y="8003"/>
                    </a:cubicBezTo>
                    <a:cubicBezTo>
                      <a:pt x="53313" y="8003"/>
                      <a:pt x="53075" y="8034"/>
                      <a:pt x="52848" y="8074"/>
                    </a:cubicBezTo>
                    <a:cubicBezTo>
                      <a:pt x="51897" y="8264"/>
                      <a:pt x="52416" y="9232"/>
                      <a:pt x="52295" y="9854"/>
                    </a:cubicBezTo>
                    <a:cubicBezTo>
                      <a:pt x="52156" y="10615"/>
                      <a:pt x="51344" y="10096"/>
                      <a:pt x="50998" y="10545"/>
                    </a:cubicBezTo>
                    <a:cubicBezTo>
                      <a:pt x="50949" y="10609"/>
                      <a:pt x="50910" y="10635"/>
                      <a:pt x="50880" y="10635"/>
                    </a:cubicBezTo>
                    <a:cubicBezTo>
                      <a:pt x="50805" y="10635"/>
                      <a:pt x="50789" y="10469"/>
                      <a:pt x="50826" y="10321"/>
                    </a:cubicBezTo>
                    <a:cubicBezTo>
                      <a:pt x="51033" y="8990"/>
                      <a:pt x="50221" y="8541"/>
                      <a:pt x="49115" y="8161"/>
                    </a:cubicBezTo>
                    <a:cubicBezTo>
                      <a:pt x="46903" y="7400"/>
                      <a:pt x="44535" y="7176"/>
                      <a:pt x="42392" y="6070"/>
                    </a:cubicBezTo>
                    <a:cubicBezTo>
                      <a:pt x="41667" y="5697"/>
                      <a:pt x="40852" y="5536"/>
                      <a:pt x="40032" y="5536"/>
                    </a:cubicBezTo>
                    <a:cubicBezTo>
                      <a:pt x="39367" y="5536"/>
                      <a:pt x="38699" y="5642"/>
                      <a:pt x="38072" y="5828"/>
                    </a:cubicBezTo>
                    <a:cubicBezTo>
                      <a:pt x="36033" y="6432"/>
                      <a:pt x="33838" y="6502"/>
                      <a:pt x="31989" y="7642"/>
                    </a:cubicBezTo>
                    <a:cubicBezTo>
                      <a:pt x="31263" y="8074"/>
                      <a:pt x="29206" y="7296"/>
                      <a:pt x="30226" y="9457"/>
                    </a:cubicBezTo>
                    <a:cubicBezTo>
                      <a:pt x="30278" y="9578"/>
                      <a:pt x="29984" y="9854"/>
                      <a:pt x="29863" y="10079"/>
                    </a:cubicBezTo>
                    <a:cubicBezTo>
                      <a:pt x="28653" y="12412"/>
                      <a:pt x="26234" y="13224"/>
                      <a:pt x="24229" y="14555"/>
                    </a:cubicBezTo>
                    <a:cubicBezTo>
                      <a:pt x="22536" y="15661"/>
                      <a:pt x="23486" y="17112"/>
                      <a:pt x="24022" y="18236"/>
                    </a:cubicBezTo>
                    <a:cubicBezTo>
                      <a:pt x="24328" y="18880"/>
                      <a:pt x="24972" y="19241"/>
                      <a:pt x="25627" y="19241"/>
                    </a:cubicBezTo>
                    <a:cubicBezTo>
                      <a:pt x="26008" y="19241"/>
                      <a:pt x="26393" y="19119"/>
                      <a:pt x="26718" y="18858"/>
                    </a:cubicBezTo>
                    <a:cubicBezTo>
                      <a:pt x="27228" y="18470"/>
                      <a:pt x="27609" y="18306"/>
                      <a:pt x="27903" y="18306"/>
                    </a:cubicBezTo>
                    <a:cubicBezTo>
                      <a:pt x="28524" y="18306"/>
                      <a:pt x="28748" y="19042"/>
                      <a:pt x="28947" y="19946"/>
                    </a:cubicBezTo>
                    <a:cubicBezTo>
                      <a:pt x="28982" y="20223"/>
                      <a:pt x="28999" y="20499"/>
                      <a:pt x="28982" y="20776"/>
                    </a:cubicBezTo>
                    <a:cubicBezTo>
                      <a:pt x="28774" y="20551"/>
                      <a:pt x="28446" y="20396"/>
                      <a:pt x="28342" y="20119"/>
                    </a:cubicBezTo>
                    <a:cubicBezTo>
                      <a:pt x="28124" y="19474"/>
                      <a:pt x="27849" y="19234"/>
                      <a:pt x="27528" y="19234"/>
                    </a:cubicBezTo>
                    <a:cubicBezTo>
                      <a:pt x="27212" y="19234"/>
                      <a:pt x="26853" y="19465"/>
                      <a:pt x="26459" y="19774"/>
                    </a:cubicBezTo>
                    <a:cubicBezTo>
                      <a:pt x="25646" y="20379"/>
                      <a:pt x="25958" y="21260"/>
                      <a:pt x="26130" y="21899"/>
                    </a:cubicBezTo>
                    <a:cubicBezTo>
                      <a:pt x="26459" y="23092"/>
                      <a:pt x="25802" y="23420"/>
                      <a:pt x="24938" y="23627"/>
                    </a:cubicBezTo>
                    <a:cubicBezTo>
                      <a:pt x="23901" y="23852"/>
                      <a:pt x="23072" y="24267"/>
                      <a:pt x="22553" y="25269"/>
                    </a:cubicBezTo>
                    <a:cubicBezTo>
                      <a:pt x="22273" y="25790"/>
                      <a:pt x="21682" y="26043"/>
                      <a:pt x="21157" y="26043"/>
                    </a:cubicBezTo>
                    <a:cubicBezTo>
                      <a:pt x="21003" y="26043"/>
                      <a:pt x="20855" y="26021"/>
                      <a:pt x="20721" y="25978"/>
                    </a:cubicBezTo>
                    <a:cubicBezTo>
                      <a:pt x="20116" y="25788"/>
                      <a:pt x="20963" y="25390"/>
                      <a:pt x="20946" y="24993"/>
                    </a:cubicBezTo>
                    <a:cubicBezTo>
                      <a:pt x="20929" y="24543"/>
                      <a:pt x="20738" y="24129"/>
                      <a:pt x="20410" y="23835"/>
                    </a:cubicBezTo>
                    <a:cubicBezTo>
                      <a:pt x="19477" y="22798"/>
                      <a:pt x="18354" y="21709"/>
                      <a:pt x="18215" y="20327"/>
                    </a:cubicBezTo>
                    <a:cubicBezTo>
                      <a:pt x="18098" y="19205"/>
                      <a:pt x="17332" y="17921"/>
                      <a:pt x="16200" y="17921"/>
                    </a:cubicBezTo>
                    <a:cubicBezTo>
                      <a:pt x="16163" y="17921"/>
                      <a:pt x="16127" y="17922"/>
                      <a:pt x="16090" y="17925"/>
                    </a:cubicBezTo>
                    <a:cubicBezTo>
                      <a:pt x="15105" y="17976"/>
                      <a:pt x="14068" y="18391"/>
                      <a:pt x="13930" y="19221"/>
                    </a:cubicBezTo>
                    <a:cubicBezTo>
                      <a:pt x="13670" y="20430"/>
                      <a:pt x="14137" y="21709"/>
                      <a:pt x="15122" y="22470"/>
                    </a:cubicBezTo>
                    <a:cubicBezTo>
                      <a:pt x="15952" y="23109"/>
                      <a:pt x="15952" y="23161"/>
                      <a:pt x="15589" y="23489"/>
                    </a:cubicBezTo>
                    <a:cubicBezTo>
                      <a:pt x="14448" y="24526"/>
                      <a:pt x="14915" y="26116"/>
                      <a:pt x="14292" y="27377"/>
                    </a:cubicBezTo>
                    <a:cubicBezTo>
                      <a:pt x="14143" y="27687"/>
                      <a:pt x="14420" y="27822"/>
                      <a:pt x="14760" y="27822"/>
                    </a:cubicBezTo>
                    <a:cubicBezTo>
                      <a:pt x="14932" y="27822"/>
                      <a:pt x="15121" y="27787"/>
                      <a:pt x="15278" y="27723"/>
                    </a:cubicBezTo>
                    <a:cubicBezTo>
                      <a:pt x="16510" y="27249"/>
                      <a:pt x="17772" y="26919"/>
                      <a:pt x="19089" y="26919"/>
                    </a:cubicBezTo>
                    <a:cubicBezTo>
                      <a:pt x="19212" y="26919"/>
                      <a:pt x="19336" y="26922"/>
                      <a:pt x="19460" y="26928"/>
                    </a:cubicBezTo>
                    <a:lnTo>
                      <a:pt x="19874" y="26928"/>
                    </a:lnTo>
                    <a:cubicBezTo>
                      <a:pt x="19840" y="26997"/>
                      <a:pt x="19823" y="27136"/>
                      <a:pt x="19753" y="27153"/>
                    </a:cubicBezTo>
                    <a:cubicBezTo>
                      <a:pt x="18630" y="27585"/>
                      <a:pt x="17507" y="28138"/>
                      <a:pt x="16349" y="28414"/>
                    </a:cubicBezTo>
                    <a:cubicBezTo>
                      <a:pt x="15692" y="28570"/>
                      <a:pt x="14915" y="28432"/>
                      <a:pt x="14707" y="29209"/>
                    </a:cubicBezTo>
                    <a:cubicBezTo>
                      <a:pt x="14500" y="30004"/>
                      <a:pt x="15260" y="30194"/>
                      <a:pt x="15813" y="30505"/>
                    </a:cubicBezTo>
                    <a:cubicBezTo>
                      <a:pt x="17161" y="31318"/>
                      <a:pt x="17369" y="32493"/>
                      <a:pt x="16867" y="33910"/>
                    </a:cubicBezTo>
                    <a:cubicBezTo>
                      <a:pt x="16664" y="34503"/>
                      <a:pt x="16349" y="34660"/>
                      <a:pt x="15995" y="34660"/>
                    </a:cubicBezTo>
                    <a:cubicBezTo>
                      <a:pt x="15626" y="34660"/>
                      <a:pt x="15216" y="34489"/>
                      <a:pt x="14846" y="34463"/>
                    </a:cubicBezTo>
                    <a:cubicBezTo>
                      <a:pt x="13916" y="34396"/>
                      <a:pt x="12987" y="34203"/>
                      <a:pt x="12042" y="34203"/>
                    </a:cubicBezTo>
                    <a:cubicBezTo>
                      <a:pt x="12003" y="34203"/>
                      <a:pt x="11964" y="34203"/>
                      <a:pt x="11925" y="34204"/>
                    </a:cubicBezTo>
                    <a:cubicBezTo>
                      <a:pt x="10957" y="34221"/>
                      <a:pt x="9834" y="34446"/>
                      <a:pt x="9989" y="35759"/>
                    </a:cubicBezTo>
                    <a:cubicBezTo>
                      <a:pt x="10128" y="37072"/>
                      <a:pt x="9834" y="38196"/>
                      <a:pt x="9592" y="39440"/>
                    </a:cubicBezTo>
                    <a:cubicBezTo>
                      <a:pt x="9385" y="40425"/>
                      <a:pt x="8693" y="42136"/>
                      <a:pt x="10542" y="42464"/>
                    </a:cubicBezTo>
                    <a:cubicBezTo>
                      <a:pt x="12305" y="42758"/>
                      <a:pt x="12668" y="43173"/>
                      <a:pt x="11735" y="44693"/>
                    </a:cubicBezTo>
                    <a:cubicBezTo>
                      <a:pt x="11389" y="45298"/>
                      <a:pt x="10888" y="45817"/>
                      <a:pt x="10300" y="46180"/>
                    </a:cubicBezTo>
                    <a:cubicBezTo>
                      <a:pt x="9108" y="46871"/>
                      <a:pt x="8175" y="47752"/>
                      <a:pt x="8313" y="49342"/>
                    </a:cubicBezTo>
                    <a:cubicBezTo>
                      <a:pt x="8365" y="49964"/>
                      <a:pt x="8140" y="50707"/>
                      <a:pt x="7535" y="50967"/>
                    </a:cubicBezTo>
                    <a:cubicBezTo>
                      <a:pt x="5168" y="52021"/>
                      <a:pt x="3768" y="53991"/>
                      <a:pt x="2662" y="56168"/>
                    </a:cubicBezTo>
                    <a:cubicBezTo>
                      <a:pt x="1781" y="57931"/>
                      <a:pt x="122" y="59469"/>
                      <a:pt x="1279" y="61888"/>
                    </a:cubicBezTo>
                    <a:cubicBezTo>
                      <a:pt x="1936" y="63236"/>
                      <a:pt x="1573" y="64792"/>
                      <a:pt x="830" y="66209"/>
                    </a:cubicBezTo>
                    <a:cubicBezTo>
                      <a:pt x="1" y="67781"/>
                      <a:pt x="744" y="70477"/>
                      <a:pt x="2126" y="71687"/>
                    </a:cubicBezTo>
                    <a:cubicBezTo>
                      <a:pt x="2420" y="71946"/>
                      <a:pt x="2662" y="72240"/>
                      <a:pt x="2818" y="72586"/>
                    </a:cubicBezTo>
                    <a:cubicBezTo>
                      <a:pt x="4027" y="75040"/>
                      <a:pt x="5462" y="77303"/>
                      <a:pt x="7881" y="78755"/>
                    </a:cubicBezTo>
                    <a:cubicBezTo>
                      <a:pt x="8455" y="79100"/>
                      <a:pt x="9053" y="79742"/>
                      <a:pt x="9645" y="79742"/>
                    </a:cubicBezTo>
                    <a:cubicBezTo>
                      <a:pt x="9766" y="79742"/>
                      <a:pt x="9887" y="79715"/>
                      <a:pt x="10007" y="79654"/>
                    </a:cubicBezTo>
                    <a:cubicBezTo>
                      <a:pt x="12824" y="78254"/>
                      <a:pt x="16142" y="79844"/>
                      <a:pt x="18889" y="77874"/>
                    </a:cubicBezTo>
                    <a:cubicBezTo>
                      <a:pt x="19326" y="77562"/>
                      <a:pt x="19938" y="77352"/>
                      <a:pt x="20558" y="77352"/>
                    </a:cubicBezTo>
                    <a:cubicBezTo>
                      <a:pt x="21313" y="77352"/>
                      <a:pt x="22079" y="77663"/>
                      <a:pt x="22553" y="78479"/>
                    </a:cubicBezTo>
                    <a:cubicBezTo>
                      <a:pt x="23034" y="79313"/>
                      <a:pt x="23538" y="79650"/>
                      <a:pt x="24283" y="79650"/>
                    </a:cubicBezTo>
                    <a:cubicBezTo>
                      <a:pt x="24448" y="79650"/>
                      <a:pt x="24626" y="79633"/>
                      <a:pt x="24817" y="79602"/>
                    </a:cubicBezTo>
                    <a:cubicBezTo>
                      <a:pt x="24994" y="79574"/>
                      <a:pt x="25161" y="79561"/>
                      <a:pt x="25317" y="79561"/>
                    </a:cubicBezTo>
                    <a:cubicBezTo>
                      <a:pt x="26715" y="79561"/>
                      <a:pt x="27271" y="80640"/>
                      <a:pt x="26960" y="82194"/>
                    </a:cubicBezTo>
                    <a:cubicBezTo>
                      <a:pt x="26683" y="83611"/>
                      <a:pt x="25750" y="85218"/>
                      <a:pt x="26545" y="86480"/>
                    </a:cubicBezTo>
                    <a:cubicBezTo>
                      <a:pt x="27461" y="87966"/>
                      <a:pt x="28515" y="89400"/>
                      <a:pt x="29206" y="90973"/>
                    </a:cubicBezTo>
                    <a:cubicBezTo>
                      <a:pt x="30416" y="93721"/>
                      <a:pt x="31298" y="96641"/>
                      <a:pt x="29777" y="99631"/>
                    </a:cubicBezTo>
                    <a:cubicBezTo>
                      <a:pt x="28809" y="101515"/>
                      <a:pt x="28619" y="103502"/>
                      <a:pt x="29535" y="105369"/>
                    </a:cubicBezTo>
                    <a:cubicBezTo>
                      <a:pt x="30503" y="107321"/>
                      <a:pt x="31228" y="109274"/>
                      <a:pt x="31488" y="111469"/>
                    </a:cubicBezTo>
                    <a:cubicBezTo>
                      <a:pt x="31712" y="113456"/>
                      <a:pt x="31695" y="115599"/>
                      <a:pt x="33371" y="117172"/>
                    </a:cubicBezTo>
                    <a:cubicBezTo>
                      <a:pt x="34322" y="118088"/>
                      <a:pt x="34581" y="119436"/>
                      <a:pt x="35013" y="120645"/>
                    </a:cubicBezTo>
                    <a:cubicBezTo>
                      <a:pt x="35393" y="121717"/>
                      <a:pt x="34546" y="123065"/>
                      <a:pt x="35843" y="123998"/>
                    </a:cubicBezTo>
                    <a:cubicBezTo>
                      <a:pt x="36206" y="124270"/>
                      <a:pt x="36549" y="124368"/>
                      <a:pt x="36881" y="124368"/>
                    </a:cubicBezTo>
                    <a:cubicBezTo>
                      <a:pt x="37735" y="124368"/>
                      <a:pt x="38515" y="123721"/>
                      <a:pt x="39372" y="123721"/>
                    </a:cubicBezTo>
                    <a:cubicBezTo>
                      <a:pt x="39388" y="123721"/>
                      <a:pt x="39404" y="123721"/>
                      <a:pt x="39420" y="123721"/>
                    </a:cubicBezTo>
                    <a:cubicBezTo>
                      <a:pt x="39526" y="123724"/>
                      <a:pt x="39630" y="123725"/>
                      <a:pt x="39734" y="123725"/>
                    </a:cubicBezTo>
                    <a:cubicBezTo>
                      <a:pt x="44937" y="123725"/>
                      <a:pt x="47636" y="120353"/>
                      <a:pt x="49754" y="116100"/>
                    </a:cubicBezTo>
                    <a:cubicBezTo>
                      <a:pt x="50186" y="115236"/>
                      <a:pt x="49720" y="113957"/>
                      <a:pt x="50826" y="113508"/>
                    </a:cubicBezTo>
                    <a:cubicBezTo>
                      <a:pt x="52761" y="112713"/>
                      <a:pt x="53193" y="111175"/>
                      <a:pt x="52692" y="109499"/>
                    </a:cubicBezTo>
                    <a:cubicBezTo>
                      <a:pt x="51949" y="107028"/>
                      <a:pt x="53297" y="106112"/>
                      <a:pt x="55181" y="105282"/>
                    </a:cubicBezTo>
                    <a:cubicBezTo>
                      <a:pt x="57773" y="104107"/>
                      <a:pt x="59449" y="98370"/>
                      <a:pt x="57963" y="96071"/>
                    </a:cubicBezTo>
                    <a:cubicBezTo>
                      <a:pt x="56770" y="94239"/>
                      <a:pt x="57099" y="92217"/>
                      <a:pt x="57444" y="90316"/>
                    </a:cubicBezTo>
                    <a:cubicBezTo>
                      <a:pt x="57911" y="87621"/>
                      <a:pt x="59933" y="85823"/>
                      <a:pt x="61851" y="84164"/>
                    </a:cubicBezTo>
                    <a:cubicBezTo>
                      <a:pt x="65601" y="80915"/>
                      <a:pt x="68055" y="76992"/>
                      <a:pt x="69109" y="72171"/>
                    </a:cubicBezTo>
                    <a:cubicBezTo>
                      <a:pt x="69271" y="71459"/>
                      <a:pt x="69266" y="70656"/>
                      <a:pt x="68371" y="70656"/>
                    </a:cubicBezTo>
                    <a:cubicBezTo>
                      <a:pt x="68311" y="70656"/>
                      <a:pt x="68246" y="70660"/>
                      <a:pt x="68176" y="70667"/>
                    </a:cubicBezTo>
                    <a:cubicBezTo>
                      <a:pt x="67157" y="70788"/>
                      <a:pt x="66154" y="71151"/>
                      <a:pt x="65152" y="71462"/>
                    </a:cubicBezTo>
                    <a:cubicBezTo>
                      <a:pt x="63960" y="71826"/>
                      <a:pt x="63201" y="72060"/>
                      <a:pt x="62664" y="72060"/>
                    </a:cubicBezTo>
                    <a:cubicBezTo>
                      <a:pt x="61727" y="72060"/>
                      <a:pt x="61469" y="71346"/>
                      <a:pt x="60772" y="69363"/>
                    </a:cubicBezTo>
                    <a:lnTo>
                      <a:pt x="60772" y="69363"/>
                    </a:lnTo>
                    <a:cubicBezTo>
                      <a:pt x="61180" y="69747"/>
                      <a:pt x="61467" y="70422"/>
                      <a:pt x="62074" y="70422"/>
                    </a:cubicBezTo>
                    <a:cubicBezTo>
                      <a:pt x="62180" y="70422"/>
                      <a:pt x="62295" y="70402"/>
                      <a:pt x="62422" y="70356"/>
                    </a:cubicBezTo>
                    <a:cubicBezTo>
                      <a:pt x="63925" y="69769"/>
                      <a:pt x="65359" y="68957"/>
                      <a:pt x="66897" y="68455"/>
                    </a:cubicBezTo>
                    <a:cubicBezTo>
                      <a:pt x="68660" y="67868"/>
                      <a:pt x="69732" y="66209"/>
                      <a:pt x="71391" y="65639"/>
                    </a:cubicBezTo>
                    <a:cubicBezTo>
                      <a:pt x="73706" y="64844"/>
                      <a:pt x="76713" y="61716"/>
                      <a:pt x="76852" y="59383"/>
                    </a:cubicBezTo>
                    <a:cubicBezTo>
                      <a:pt x="76834" y="59072"/>
                      <a:pt x="76713" y="58778"/>
                      <a:pt x="76506" y="58553"/>
                    </a:cubicBezTo>
                    <a:cubicBezTo>
                      <a:pt x="75918" y="57810"/>
                      <a:pt x="75279" y="57153"/>
                      <a:pt x="74294" y="56894"/>
                    </a:cubicBezTo>
                    <a:cubicBezTo>
                      <a:pt x="73724" y="56739"/>
                      <a:pt x="73378" y="56151"/>
                      <a:pt x="73516" y="55581"/>
                    </a:cubicBezTo>
                    <a:cubicBezTo>
                      <a:pt x="73547" y="55481"/>
                      <a:pt x="73596" y="55443"/>
                      <a:pt x="73658" y="55443"/>
                    </a:cubicBezTo>
                    <a:cubicBezTo>
                      <a:pt x="73842" y="55443"/>
                      <a:pt x="74139" y="55775"/>
                      <a:pt x="74398" y="55788"/>
                    </a:cubicBezTo>
                    <a:cubicBezTo>
                      <a:pt x="75366" y="55855"/>
                      <a:pt x="76333" y="56083"/>
                      <a:pt x="77301" y="56083"/>
                    </a:cubicBezTo>
                    <a:cubicBezTo>
                      <a:pt x="77336" y="56083"/>
                      <a:pt x="77370" y="56083"/>
                      <a:pt x="77405" y="56082"/>
                    </a:cubicBezTo>
                    <a:cubicBezTo>
                      <a:pt x="77727" y="56077"/>
                      <a:pt x="78047" y="56073"/>
                      <a:pt x="78365" y="56073"/>
                    </a:cubicBezTo>
                    <a:cubicBezTo>
                      <a:pt x="81373" y="56073"/>
                      <a:pt x="84145" y="56432"/>
                      <a:pt x="85786" y="59746"/>
                    </a:cubicBezTo>
                    <a:cubicBezTo>
                      <a:pt x="86136" y="60461"/>
                      <a:pt x="86996" y="61297"/>
                      <a:pt x="88011" y="61297"/>
                    </a:cubicBezTo>
                    <a:cubicBezTo>
                      <a:pt x="88148" y="61297"/>
                      <a:pt x="88288" y="61282"/>
                      <a:pt x="88430" y="61249"/>
                    </a:cubicBezTo>
                    <a:cubicBezTo>
                      <a:pt x="88585" y="61214"/>
                      <a:pt x="88707" y="61197"/>
                      <a:pt x="88805" y="61197"/>
                    </a:cubicBezTo>
                    <a:cubicBezTo>
                      <a:pt x="89186" y="61197"/>
                      <a:pt x="89184" y="61451"/>
                      <a:pt x="89225" y="61837"/>
                    </a:cubicBezTo>
                    <a:cubicBezTo>
                      <a:pt x="89830" y="66554"/>
                      <a:pt x="91990" y="70685"/>
                      <a:pt x="94133" y="74832"/>
                    </a:cubicBezTo>
                    <a:cubicBezTo>
                      <a:pt x="94475" y="75487"/>
                      <a:pt x="94875" y="75911"/>
                      <a:pt x="95290" y="75911"/>
                    </a:cubicBezTo>
                    <a:cubicBezTo>
                      <a:pt x="95652" y="75911"/>
                      <a:pt x="96025" y="75588"/>
                      <a:pt x="96380" y="74815"/>
                    </a:cubicBezTo>
                    <a:cubicBezTo>
                      <a:pt x="96622" y="74297"/>
                      <a:pt x="97036" y="73847"/>
                      <a:pt x="97382" y="73381"/>
                    </a:cubicBezTo>
                    <a:lnTo>
                      <a:pt x="97538" y="73225"/>
                    </a:lnTo>
                    <a:cubicBezTo>
                      <a:pt x="98212" y="71618"/>
                      <a:pt x="98056" y="69993"/>
                      <a:pt x="97831" y="68317"/>
                    </a:cubicBezTo>
                    <a:cubicBezTo>
                      <a:pt x="97762" y="67833"/>
                      <a:pt x="97589" y="67211"/>
                      <a:pt x="98194" y="67073"/>
                    </a:cubicBezTo>
                    <a:cubicBezTo>
                      <a:pt x="99784" y="66693"/>
                      <a:pt x="100268" y="65258"/>
                      <a:pt x="101149" y="64187"/>
                    </a:cubicBezTo>
                    <a:cubicBezTo>
                      <a:pt x="102117" y="63029"/>
                      <a:pt x="103137" y="61629"/>
                      <a:pt x="104243" y="60903"/>
                    </a:cubicBezTo>
                    <a:cubicBezTo>
                      <a:pt x="104825" y="60515"/>
                      <a:pt x="105739" y="59942"/>
                      <a:pt x="106690" y="59942"/>
                    </a:cubicBezTo>
                    <a:cubicBezTo>
                      <a:pt x="107432" y="59942"/>
                      <a:pt x="108196" y="60292"/>
                      <a:pt x="108840" y="61353"/>
                    </a:cubicBezTo>
                    <a:cubicBezTo>
                      <a:pt x="109600" y="62632"/>
                      <a:pt x="110965" y="63565"/>
                      <a:pt x="111017" y="65258"/>
                    </a:cubicBezTo>
                    <a:cubicBezTo>
                      <a:pt x="111034" y="65777"/>
                      <a:pt x="110793" y="66433"/>
                      <a:pt x="111536" y="66693"/>
                    </a:cubicBezTo>
                    <a:cubicBezTo>
                      <a:pt x="111822" y="66788"/>
                      <a:pt x="112112" y="66862"/>
                      <a:pt x="112391" y="66862"/>
                    </a:cubicBezTo>
                    <a:cubicBezTo>
                      <a:pt x="112769" y="66862"/>
                      <a:pt x="113129" y="66727"/>
                      <a:pt x="113437" y="66330"/>
                    </a:cubicBezTo>
                    <a:cubicBezTo>
                      <a:pt x="113540" y="66205"/>
                      <a:pt x="113700" y="66031"/>
                      <a:pt x="113856" y="66031"/>
                    </a:cubicBezTo>
                    <a:cubicBezTo>
                      <a:pt x="113960" y="66031"/>
                      <a:pt x="114062" y="66109"/>
                      <a:pt x="114145" y="66330"/>
                    </a:cubicBezTo>
                    <a:cubicBezTo>
                      <a:pt x="114543" y="67470"/>
                      <a:pt x="114802" y="68663"/>
                      <a:pt x="115286" y="69769"/>
                    </a:cubicBezTo>
                    <a:cubicBezTo>
                      <a:pt x="116271" y="72033"/>
                      <a:pt x="114940" y="74677"/>
                      <a:pt x="116858" y="76871"/>
                    </a:cubicBezTo>
                    <a:cubicBezTo>
                      <a:pt x="118241" y="78461"/>
                      <a:pt x="118362" y="80915"/>
                      <a:pt x="119900" y="82540"/>
                    </a:cubicBezTo>
                    <a:cubicBezTo>
                      <a:pt x="120401" y="82799"/>
                      <a:pt x="120885" y="83058"/>
                      <a:pt x="121386" y="83300"/>
                    </a:cubicBezTo>
                    <a:cubicBezTo>
                      <a:pt x="121538" y="83368"/>
                      <a:pt x="121699" y="83403"/>
                      <a:pt x="121846" y="83403"/>
                    </a:cubicBezTo>
                    <a:cubicBezTo>
                      <a:pt x="122184" y="83403"/>
                      <a:pt x="122445" y="83219"/>
                      <a:pt x="122337" y="82834"/>
                    </a:cubicBezTo>
                    <a:cubicBezTo>
                      <a:pt x="121818" y="80915"/>
                      <a:pt x="121991" y="78790"/>
                      <a:pt x="119969" y="77355"/>
                    </a:cubicBezTo>
                    <a:cubicBezTo>
                      <a:pt x="118414" y="76249"/>
                      <a:pt x="117239" y="74521"/>
                      <a:pt x="117463" y="72378"/>
                    </a:cubicBezTo>
                    <a:cubicBezTo>
                      <a:pt x="117528" y="71821"/>
                      <a:pt x="116912" y="70437"/>
                      <a:pt x="117695" y="70437"/>
                    </a:cubicBezTo>
                    <a:cubicBezTo>
                      <a:pt x="117955" y="70437"/>
                      <a:pt x="118371" y="70590"/>
                      <a:pt x="119019" y="70979"/>
                    </a:cubicBezTo>
                    <a:cubicBezTo>
                      <a:pt x="120194" y="71704"/>
                      <a:pt x="121386" y="72655"/>
                      <a:pt x="121749" y="73605"/>
                    </a:cubicBezTo>
                    <a:cubicBezTo>
                      <a:pt x="122096" y="74553"/>
                      <a:pt x="122434" y="74868"/>
                      <a:pt x="122776" y="74868"/>
                    </a:cubicBezTo>
                    <a:cubicBezTo>
                      <a:pt x="123251" y="74868"/>
                      <a:pt x="123732" y="74261"/>
                      <a:pt x="124255" y="73899"/>
                    </a:cubicBezTo>
                    <a:cubicBezTo>
                      <a:pt x="124531" y="73709"/>
                      <a:pt x="124721" y="73363"/>
                      <a:pt x="125015" y="73208"/>
                    </a:cubicBezTo>
                    <a:cubicBezTo>
                      <a:pt x="126743" y="72292"/>
                      <a:pt x="127210" y="70961"/>
                      <a:pt x="126743" y="69043"/>
                    </a:cubicBezTo>
                    <a:cubicBezTo>
                      <a:pt x="126294" y="67159"/>
                      <a:pt x="125292" y="65725"/>
                      <a:pt x="123892" y="64533"/>
                    </a:cubicBezTo>
                    <a:cubicBezTo>
                      <a:pt x="122596" y="63409"/>
                      <a:pt x="122285" y="62459"/>
                      <a:pt x="123546" y="61059"/>
                    </a:cubicBezTo>
                    <a:cubicBezTo>
                      <a:pt x="123952" y="60621"/>
                      <a:pt x="124332" y="60388"/>
                      <a:pt x="124705" y="60388"/>
                    </a:cubicBezTo>
                    <a:cubicBezTo>
                      <a:pt x="124936" y="60388"/>
                      <a:pt x="125164" y="60477"/>
                      <a:pt x="125395" y="60661"/>
                    </a:cubicBezTo>
                    <a:cubicBezTo>
                      <a:pt x="126000" y="61145"/>
                      <a:pt x="125810" y="61750"/>
                      <a:pt x="125119" y="62234"/>
                    </a:cubicBezTo>
                    <a:cubicBezTo>
                      <a:pt x="124618" y="62580"/>
                      <a:pt x="124445" y="63219"/>
                      <a:pt x="125050" y="63651"/>
                    </a:cubicBezTo>
                    <a:cubicBezTo>
                      <a:pt x="125442" y="63952"/>
                      <a:pt x="125858" y="64171"/>
                      <a:pt x="126268" y="64171"/>
                    </a:cubicBezTo>
                    <a:cubicBezTo>
                      <a:pt x="126635" y="64171"/>
                      <a:pt x="126996" y="63996"/>
                      <a:pt x="127331" y="63547"/>
                    </a:cubicBezTo>
                    <a:cubicBezTo>
                      <a:pt x="127694" y="63046"/>
                      <a:pt x="128247" y="62407"/>
                      <a:pt x="127469" y="61940"/>
                    </a:cubicBezTo>
                    <a:cubicBezTo>
                      <a:pt x="126398" y="61318"/>
                      <a:pt x="127037" y="61042"/>
                      <a:pt x="127590" y="60696"/>
                    </a:cubicBezTo>
                    <a:cubicBezTo>
                      <a:pt x="130061" y="59210"/>
                      <a:pt x="133449" y="59106"/>
                      <a:pt x="134693" y="55788"/>
                    </a:cubicBezTo>
                    <a:cubicBezTo>
                      <a:pt x="135298" y="54146"/>
                      <a:pt x="136093" y="52591"/>
                      <a:pt x="135851" y="50725"/>
                    </a:cubicBezTo>
                    <a:cubicBezTo>
                      <a:pt x="135522" y="48288"/>
                      <a:pt x="133932" y="46629"/>
                      <a:pt x="132498" y="44918"/>
                    </a:cubicBezTo>
                    <a:cubicBezTo>
                      <a:pt x="131772" y="44054"/>
                      <a:pt x="131859" y="43622"/>
                      <a:pt x="132775" y="43173"/>
                    </a:cubicBezTo>
                    <a:cubicBezTo>
                      <a:pt x="133120" y="43017"/>
                      <a:pt x="133397" y="42793"/>
                      <a:pt x="133362" y="42378"/>
                    </a:cubicBezTo>
                    <a:cubicBezTo>
                      <a:pt x="133345" y="41980"/>
                      <a:pt x="133051" y="41635"/>
                      <a:pt x="132671" y="41548"/>
                    </a:cubicBezTo>
                    <a:cubicBezTo>
                      <a:pt x="132227" y="41462"/>
                      <a:pt x="131713" y="41297"/>
                      <a:pt x="131292" y="41297"/>
                    </a:cubicBezTo>
                    <a:cubicBezTo>
                      <a:pt x="131122" y="41297"/>
                      <a:pt x="130968" y="41323"/>
                      <a:pt x="130839" y="41393"/>
                    </a:cubicBezTo>
                    <a:cubicBezTo>
                      <a:pt x="130667" y="41486"/>
                      <a:pt x="130517" y="41524"/>
                      <a:pt x="130385" y="41524"/>
                    </a:cubicBezTo>
                    <a:cubicBezTo>
                      <a:pt x="129751" y="41524"/>
                      <a:pt x="129496" y="40648"/>
                      <a:pt x="128935" y="40648"/>
                    </a:cubicBezTo>
                    <a:cubicBezTo>
                      <a:pt x="128871" y="40648"/>
                      <a:pt x="128804" y="40659"/>
                      <a:pt x="128731" y="40684"/>
                    </a:cubicBezTo>
                    <a:cubicBezTo>
                      <a:pt x="129025" y="40425"/>
                      <a:pt x="129336" y="40166"/>
                      <a:pt x="129612" y="39889"/>
                    </a:cubicBezTo>
                    <a:cubicBezTo>
                      <a:pt x="129699" y="39786"/>
                      <a:pt x="129768" y="39647"/>
                      <a:pt x="129802" y="39509"/>
                    </a:cubicBezTo>
                    <a:cubicBezTo>
                      <a:pt x="129896" y="39229"/>
                      <a:pt x="130059" y="38963"/>
                      <a:pt x="130355" y="38963"/>
                    </a:cubicBezTo>
                    <a:cubicBezTo>
                      <a:pt x="130388" y="38963"/>
                      <a:pt x="130423" y="38966"/>
                      <a:pt x="130459" y="38973"/>
                    </a:cubicBezTo>
                    <a:cubicBezTo>
                      <a:pt x="130822" y="39025"/>
                      <a:pt x="130718" y="39405"/>
                      <a:pt x="130753" y="39665"/>
                    </a:cubicBezTo>
                    <a:cubicBezTo>
                      <a:pt x="130885" y="40368"/>
                      <a:pt x="131150" y="40680"/>
                      <a:pt x="131522" y="40680"/>
                    </a:cubicBezTo>
                    <a:cubicBezTo>
                      <a:pt x="131781" y="40680"/>
                      <a:pt x="132092" y="40529"/>
                      <a:pt x="132446" y="40252"/>
                    </a:cubicBezTo>
                    <a:cubicBezTo>
                      <a:pt x="132816" y="39963"/>
                      <a:pt x="133198" y="39825"/>
                      <a:pt x="133552" y="39825"/>
                    </a:cubicBezTo>
                    <a:cubicBezTo>
                      <a:pt x="134190" y="39825"/>
                      <a:pt x="134735" y="40276"/>
                      <a:pt x="134935" y="41099"/>
                    </a:cubicBezTo>
                    <a:cubicBezTo>
                      <a:pt x="135004" y="41410"/>
                      <a:pt x="135246" y="41911"/>
                      <a:pt x="135436" y="41928"/>
                    </a:cubicBezTo>
                    <a:cubicBezTo>
                      <a:pt x="136836" y="42067"/>
                      <a:pt x="137130" y="43259"/>
                      <a:pt x="137441" y="44192"/>
                    </a:cubicBezTo>
                    <a:cubicBezTo>
                      <a:pt x="137757" y="45176"/>
                      <a:pt x="138205" y="45491"/>
                      <a:pt x="138710" y="45491"/>
                    </a:cubicBezTo>
                    <a:cubicBezTo>
                      <a:pt x="139226" y="45491"/>
                      <a:pt x="139803" y="45163"/>
                      <a:pt x="140361" y="44884"/>
                    </a:cubicBezTo>
                    <a:cubicBezTo>
                      <a:pt x="141813" y="44175"/>
                      <a:pt x="140586" y="43363"/>
                      <a:pt x="140327" y="42654"/>
                    </a:cubicBezTo>
                    <a:cubicBezTo>
                      <a:pt x="140188" y="42188"/>
                      <a:pt x="139739" y="41773"/>
                      <a:pt x="139324" y="41479"/>
                    </a:cubicBezTo>
                    <a:cubicBezTo>
                      <a:pt x="137717" y="40356"/>
                      <a:pt x="137648" y="38921"/>
                      <a:pt x="138305" y="37245"/>
                    </a:cubicBezTo>
                    <a:cubicBezTo>
                      <a:pt x="138533" y="36644"/>
                      <a:pt x="138753" y="36160"/>
                      <a:pt x="139216" y="36160"/>
                    </a:cubicBezTo>
                    <a:cubicBezTo>
                      <a:pt x="139418" y="36160"/>
                      <a:pt x="139666" y="36252"/>
                      <a:pt x="139981" y="36468"/>
                    </a:cubicBezTo>
                    <a:cubicBezTo>
                      <a:pt x="140121" y="36569"/>
                      <a:pt x="140268" y="36617"/>
                      <a:pt x="140413" y="36617"/>
                    </a:cubicBezTo>
                    <a:cubicBezTo>
                      <a:pt x="140661" y="36617"/>
                      <a:pt x="140902" y="36477"/>
                      <a:pt x="141087" y="36226"/>
                    </a:cubicBezTo>
                    <a:cubicBezTo>
                      <a:pt x="142573" y="34255"/>
                      <a:pt x="142850" y="29797"/>
                      <a:pt x="141640" y="27706"/>
                    </a:cubicBezTo>
                    <a:cubicBezTo>
                      <a:pt x="141485" y="27447"/>
                      <a:pt x="141104" y="27187"/>
                      <a:pt x="141398" y="26807"/>
                    </a:cubicBezTo>
                    <a:lnTo>
                      <a:pt x="141398" y="26807"/>
                    </a:lnTo>
                    <a:cubicBezTo>
                      <a:pt x="141623" y="26997"/>
                      <a:pt x="141917" y="27153"/>
                      <a:pt x="142072" y="27395"/>
                    </a:cubicBezTo>
                    <a:cubicBezTo>
                      <a:pt x="142988" y="28812"/>
                      <a:pt x="143869" y="30229"/>
                      <a:pt x="144733" y="31663"/>
                    </a:cubicBezTo>
                    <a:cubicBezTo>
                      <a:pt x="144984" y="32062"/>
                      <a:pt x="145261" y="32460"/>
                      <a:pt x="145713" y="32460"/>
                    </a:cubicBezTo>
                    <a:cubicBezTo>
                      <a:pt x="145790" y="32460"/>
                      <a:pt x="145872" y="32449"/>
                      <a:pt x="145960" y="32424"/>
                    </a:cubicBezTo>
                    <a:cubicBezTo>
                      <a:pt x="146323" y="32320"/>
                      <a:pt x="146825" y="32043"/>
                      <a:pt x="146928" y="31750"/>
                    </a:cubicBezTo>
                    <a:cubicBezTo>
                      <a:pt x="147118" y="31197"/>
                      <a:pt x="146496" y="30972"/>
                      <a:pt x="146151" y="30644"/>
                    </a:cubicBezTo>
                    <a:cubicBezTo>
                      <a:pt x="145805" y="30298"/>
                      <a:pt x="144889" y="29935"/>
                      <a:pt x="145511" y="29348"/>
                    </a:cubicBezTo>
                    <a:cubicBezTo>
                      <a:pt x="146220" y="28674"/>
                      <a:pt x="145701" y="28363"/>
                      <a:pt x="145373" y="27982"/>
                    </a:cubicBezTo>
                    <a:cubicBezTo>
                      <a:pt x="144924" y="27464"/>
                      <a:pt x="144353" y="27049"/>
                      <a:pt x="143904" y="26513"/>
                    </a:cubicBezTo>
                    <a:cubicBezTo>
                      <a:pt x="142452" y="24803"/>
                      <a:pt x="140309" y="24008"/>
                      <a:pt x="138927" y="23455"/>
                    </a:cubicBezTo>
                    <a:cubicBezTo>
                      <a:pt x="137233" y="22781"/>
                      <a:pt x="135350" y="23368"/>
                      <a:pt x="133794" y="22349"/>
                    </a:cubicBezTo>
                    <a:cubicBezTo>
                      <a:pt x="133621" y="22228"/>
                      <a:pt x="133120" y="22141"/>
                      <a:pt x="133379" y="21934"/>
                    </a:cubicBezTo>
                    <a:cubicBezTo>
                      <a:pt x="134416" y="21156"/>
                      <a:pt x="134192" y="19843"/>
                      <a:pt x="134814" y="18910"/>
                    </a:cubicBezTo>
                    <a:cubicBezTo>
                      <a:pt x="135183" y="18357"/>
                      <a:pt x="137525" y="17996"/>
                      <a:pt x="139389" y="17996"/>
                    </a:cubicBezTo>
                    <a:cubicBezTo>
                      <a:pt x="140321" y="17996"/>
                      <a:pt x="141133" y="18086"/>
                      <a:pt x="141519" y="18287"/>
                    </a:cubicBezTo>
                    <a:cubicBezTo>
                      <a:pt x="141913" y="18491"/>
                      <a:pt x="142318" y="18567"/>
                      <a:pt x="142722" y="18567"/>
                    </a:cubicBezTo>
                    <a:cubicBezTo>
                      <a:pt x="143310" y="18567"/>
                      <a:pt x="143896" y="18407"/>
                      <a:pt x="144440" y="18253"/>
                    </a:cubicBezTo>
                    <a:cubicBezTo>
                      <a:pt x="145183" y="18028"/>
                      <a:pt x="144301" y="17320"/>
                      <a:pt x="144440" y="16905"/>
                    </a:cubicBezTo>
                    <a:cubicBezTo>
                      <a:pt x="144595" y="16473"/>
                      <a:pt x="144232" y="15764"/>
                      <a:pt x="144803" y="15626"/>
                    </a:cubicBezTo>
                    <a:cubicBezTo>
                      <a:pt x="144894" y="15602"/>
                      <a:pt x="144986" y="15590"/>
                      <a:pt x="145078" y="15590"/>
                    </a:cubicBezTo>
                    <a:cubicBezTo>
                      <a:pt x="145503" y="15590"/>
                      <a:pt x="145922" y="15838"/>
                      <a:pt x="146306" y="16179"/>
                    </a:cubicBezTo>
                    <a:cubicBezTo>
                      <a:pt x="146709" y="16532"/>
                      <a:pt x="147171" y="16997"/>
                      <a:pt x="147617" y="16997"/>
                    </a:cubicBezTo>
                    <a:cubicBezTo>
                      <a:pt x="147935" y="16997"/>
                      <a:pt x="148244" y="16760"/>
                      <a:pt x="148518" y="16075"/>
                    </a:cubicBezTo>
                    <a:cubicBezTo>
                      <a:pt x="148584" y="15900"/>
                      <a:pt x="148692" y="15801"/>
                      <a:pt x="148828" y="15801"/>
                    </a:cubicBezTo>
                    <a:cubicBezTo>
                      <a:pt x="148906" y="15801"/>
                      <a:pt x="148994" y="15833"/>
                      <a:pt x="149088" y="15903"/>
                    </a:cubicBezTo>
                    <a:cubicBezTo>
                      <a:pt x="149348" y="16110"/>
                      <a:pt x="149348" y="16335"/>
                      <a:pt x="149192" y="16646"/>
                    </a:cubicBezTo>
                    <a:cubicBezTo>
                      <a:pt x="148743" y="17596"/>
                      <a:pt x="147965" y="18547"/>
                      <a:pt x="147965" y="19497"/>
                    </a:cubicBezTo>
                    <a:cubicBezTo>
                      <a:pt x="147931" y="21122"/>
                      <a:pt x="148708" y="22677"/>
                      <a:pt x="150022" y="23627"/>
                    </a:cubicBezTo>
                    <a:cubicBezTo>
                      <a:pt x="151231" y="24561"/>
                      <a:pt x="152631" y="25269"/>
                      <a:pt x="153582" y="26513"/>
                    </a:cubicBezTo>
                    <a:cubicBezTo>
                      <a:pt x="153835" y="26852"/>
                      <a:pt x="154112" y="27339"/>
                      <a:pt x="154580" y="27339"/>
                    </a:cubicBezTo>
                    <a:cubicBezTo>
                      <a:pt x="154686" y="27339"/>
                      <a:pt x="154802" y="27314"/>
                      <a:pt x="154930" y="27257"/>
                    </a:cubicBezTo>
                    <a:cubicBezTo>
                      <a:pt x="155621" y="26928"/>
                      <a:pt x="155673" y="26271"/>
                      <a:pt x="155604" y="25615"/>
                    </a:cubicBezTo>
                    <a:cubicBezTo>
                      <a:pt x="155448" y="24025"/>
                      <a:pt x="155863" y="22435"/>
                      <a:pt x="154739" y="20845"/>
                    </a:cubicBezTo>
                    <a:cubicBezTo>
                      <a:pt x="154065" y="19877"/>
                      <a:pt x="153772" y="18823"/>
                      <a:pt x="152406" y="18737"/>
                    </a:cubicBezTo>
                    <a:cubicBezTo>
                      <a:pt x="152044" y="18720"/>
                      <a:pt x="151940" y="18478"/>
                      <a:pt x="151888" y="18201"/>
                    </a:cubicBezTo>
                    <a:cubicBezTo>
                      <a:pt x="151820" y="17931"/>
                      <a:pt x="151918" y="17578"/>
                      <a:pt x="152229" y="17578"/>
                    </a:cubicBezTo>
                    <a:cubicBezTo>
                      <a:pt x="152236" y="17578"/>
                      <a:pt x="152243" y="17579"/>
                      <a:pt x="152251" y="17579"/>
                    </a:cubicBezTo>
                    <a:cubicBezTo>
                      <a:pt x="152284" y="17581"/>
                      <a:pt x="152317" y="17582"/>
                      <a:pt x="152350" y="17582"/>
                    </a:cubicBezTo>
                    <a:cubicBezTo>
                      <a:pt x="153000" y="17582"/>
                      <a:pt x="153628" y="17254"/>
                      <a:pt x="154277" y="17254"/>
                    </a:cubicBezTo>
                    <a:cubicBezTo>
                      <a:pt x="154558" y="17254"/>
                      <a:pt x="154844" y="17316"/>
                      <a:pt x="155137" y="17493"/>
                    </a:cubicBezTo>
                    <a:cubicBezTo>
                      <a:pt x="155393" y="17649"/>
                      <a:pt x="155627" y="17726"/>
                      <a:pt x="155836" y="17726"/>
                    </a:cubicBezTo>
                    <a:cubicBezTo>
                      <a:pt x="156249" y="17726"/>
                      <a:pt x="156566" y="17427"/>
                      <a:pt x="156761" y="16853"/>
                    </a:cubicBezTo>
                    <a:cubicBezTo>
                      <a:pt x="157072" y="15920"/>
                      <a:pt x="157954" y="15505"/>
                      <a:pt x="158662" y="15039"/>
                    </a:cubicBezTo>
                    <a:cubicBezTo>
                      <a:pt x="158771" y="14969"/>
                      <a:pt x="158912" y="14953"/>
                      <a:pt x="159064" y="14953"/>
                    </a:cubicBezTo>
                    <a:cubicBezTo>
                      <a:pt x="159192" y="14953"/>
                      <a:pt x="159327" y="14964"/>
                      <a:pt x="159458" y="14964"/>
                    </a:cubicBezTo>
                    <a:cubicBezTo>
                      <a:pt x="159792" y="14964"/>
                      <a:pt x="160100" y="14892"/>
                      <a:pt x="160183" y="14382"/>
                    </a:cubicBezTo>
                    <a:cubicBezTo>
                      <a:pt x="160304" y="13501"/>
                      <a:pt x="159475" y="13310"/>
                      <a:pt x="158887" y="12965"/>
                    </a:cubicBezTo>
                    <a:cubicBezTo>
                      <a:pt x="158662" y="12827"/>
                      <a:pt x="158334" y="12550"/>
                      <a:pt x="158351" y="12395"/>
                    </a:cubicBezTo>
                    <a:cubicBezTo>
                      <a:pt x="158404" y="12154"/>
                      <a:pt x="158582" y="12097"/>
                      <a:pt x="158776" y="12097"/>
                    </a:cubicBezTo>
                    <a:cubicBezTo>
                      <a:pt x="158903" y="12097"/>
                      <a:pt x="159037" y="12122"/>
                      <a:pt x="159146" y="12135"/>
                    </a:cubicBezTo>
                    <a:cubicBezTo>
                      <a:pt x="160460" y="12308"/>
                      <a:pt x="161652" y="12999"/>
                      <a:pt x="163017" y="12999"/>
                    </a:cubicBezTo>
                    <a:cubicBezTo>
                      <a:pt x="163570" y="12999"/>
                      <a:pt x="163795" y="12913"/>
                      <a:pt x="164002" y="12274"/>
                    </a:cubicBezTo>
                    <a:cubicBezTo>
                      <a:pt x="164745" y="10182"/>
                      <a:pt x="163311" y="10010"/>
                      <a:pt x="161998" y="9923"/>
                    </a:cubicBezTo>
                    <a:cubicBezTo>
                      <a:pt x="160218" y="9820"/>
                      <a:pt x="158438" y="9543"/>
                      <a:pt x="156710" y="9076"/>
                    </a:cubicBezTo>
                    <a:cubicBezTo>
                      <a:pt x="153313" y="8169"/>
                      <a:pt x="149984" y="6872"/>
                      <a:pt x="146431" y="6872"/>
                    </a:cubicBezTo>
                    <a:cubicBezTo>
                      <a:pt x="145249" y="6872"/>
                      <a:pt x="144041" y="7016"/>
                      <a:pt x="142798" y="7366"/>
                    </a:cubicBezTo>
                    <a:cubicBezTo>
                      <a:pt x="142441" y="7468"/>
                      <a:pt x="142044" y="7507"/>
                      <a:pt x="141624" y="7507"/>
                    </a:cubicBezTo>
                    <a:cubicBezTo>
                      <a:pt x="140475" y="7507"/>
                      <a:pt x="139148" y="7211"/>
                      <a:pt x="137959" y="7072"/>
                    </a:cubicBezTo>
                    <a:cubicBezTo>
                      <a:pt x="135760" y="6810"/>
                      <a:pt x="133765" y="5577"/>
                      <a:pt x="131513" y="5577"/>
                    </a:cubicBezTo>
                    <a:cubicBezTo>
                      <a:pt x="131235" y="5577"/>
                      <a:pt x="130953" y="5596"/>
                      <a:pt x="130666" y="5637"/>
                    </a:cubicBezTo>
                    <a:cubicBezTo>
                      <a:pt x="130197" y="5701"/>
                      <a:pt x="129713" y="5752"/>
                      <a:pt x="129231" y="5752"/>
                    </a:cubicBezTo>
                    <a:cubicBezTo>
                      <a:pt x="128525" y="5752"/>
                      <a:pt x="127823" y="5641"/>
                      <a:pt x="127175" y="5292"/>
                    </a:cubicBezTo>
                    <a:cubicBezTo>
                      <a:pt x="124583" y="3857"/>
                      <a:pt x="121352" y="4808"/>
                      <a:pt x="118811" y="3097"/>
                    </a:cubicBezTo>
                    <a:cubicBezTo>
                      <a:pt x="118623" y="2965"/>
                      <a:pt x="118385" y="2894"/>
                      <a:pt x="118144" y="2894"/>
                    </a:cubicBezTo>
                    <a:cubicBezTo>
                      <a:pt x="117786" y="2894"/>
                      <a:pt x="117421" y="3050"/>
                      <a:pt x="117204" y="3391"/>
                    </a:cubicBezTo>
                    <a:cubicBezTo>
                      <a:pt x="116737" y="4117"/>
                      <a:pt x="117601" y="4134"/>
                      <a:pt x="117930" y="4462"/>
                    </a:cubicBezTo>
                    <a:cubicBezTo>
                      <a:pt x="118103" y="4670"/>
                      <a:pt x="118154" y="4946"/>
                      <a:pt x="118068" y="5188"/>
                    </a:cubicBezTo>
                    <a:cubicBezTo>
                      <a:pt x="117958" y="5398"/>
                      <a:pt x="116241" y="5510"/>
                      <a:pt x="114740" y="5510"/>
                    </a:cubicBezTo>
                    <a:cubicBezTo>
                      <a:pt x="113645" y="5510"/>
                      <a:pt x="112664" y="5450"/>
                      <a:pt x="112503" y="5326"/>
                    </a:cubicBezTo>
                    <a:cubicBezTo>
                      <a:pt x="111242" y="4410"/>
                      <a:pt x="109825" y="3719"/>
                      <a:pt x="108321" y="3287"/>
                    </a:cubicBezTo>
                    <a:cubicBezTo>
                      <a:pt x="108108" y="3224"/>
                      <a:pt x="107902" y="3198"/>
                      <a:pt x="107703" y="3198"/>
                    </a:cubicBezTo>
                    <a:cubicBezTo>
                      <a:pt x="106742" y="3198"/>
                      <a:pt x="105934" y="3807"/>
                      <a:pt x="105084" y="3807"/>
                    </a:cubicBezTo>
                    <a:cubicBezTo>
                      <a:pt x="105000" y="3807"/>
                      <a:pt x="104915" y="3801"/>
                      <a:pt x="104830" y="3788"/>
                    </a:cubicBezTo>
                    <a:cubicBezTo>
                      <a:pt x="102083" y="3391"/>
                      <a:pt x="99266" y="3909"/>
                      <a:pt x="96760" y="1559"/>
                    </a:cubicBezTo>
                    <a:cubicBezTo>
                      <a:pt x="95295" y="185"/>
                      <a:pt x="93272" y="50"/>
                      <a:pt x="91223" y="50"/>
                    </a:cubicBezTo>
                    <a:cubicBezTo>
                      <a:pt x="90718" y="50"/>
                      <a:pt x="90212" y="58"/>
                      <a:pt x="89713" y="58"/>
                    </a:cubicBezTo>
                    <a:cubicBezTo>
                      <a:pt x="89152" y="58"/>
                      <a:pt x="88600" y="48"/>
                      <a:pt x="88067" y="4"/>
                    </a:cubicBezTo>
                    <a:cubicBezTo>
                      <a:pt x="88037" y="2"/>
                      <a:pt x="88007" y="1"/>
                      <a:pt x="87976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2" name="Google Shape;1234;p52">
                <a:extLst>
                  <a:ext uri="{FF2B5EF4-FFF2-40B4-BE49-F238E27FC236}">
                    <a16:creationId xmlns:a16="http://schemas.microsoft.com/office/drawing/2014/main" id="{9014D0A2-3066-AAC2-716C-CAFB0BD39104}"/>
                  </a:ext>
                </a:extLst>
              </p:cNvPr>
              <p:cNvSpPr/>
              <p:nvPr/>
            </p:nvSpPr>
            <p:spPr>
              <a:xfrm>
                <a:off x="5913800" y="3523050"/>
                <a:ext cx="1109075" cy="813875"/>
              </a:xfrm>
              <a:custGeom>
                <a:avLst/>
                <a:gdLst/>
                <a:ahLst/>
                <a:cxnLst/>
                <a:rect l="l" t="t" r="r" b="b"/>
                <a:pathLst>
                  <a:path w="44363" h="32555" extrusionOk="0">
                    <a:moveTo>
                      <a:pt x="28245" y="1"/>
                    </a:moveTo>
                    <a:cubicBezTo>
                      <a:pt x="27747" y="1"/>
                      <a:pt x="27602" y="373"/>
                      <a:pt x="27634" y="804"/>
                    </a:cubicBezTo>
                    <a:cubicBezTo>
                      <a:pt x="27737" y="2117"/>
                      <a:pt x="27979" y="3482"/>
                      <a:pt x="27996" y="4778"/>
                    </a:cubicBezTo>
                    <a:cubicBezTo>
                      <a:pt x="28014" y="5660"/>
                      <a:pt x="28567" y="7094"/>
                      <a:pt x="27634" y="7267"/>
                    </a:cubicBezTo>
                    <a:cubicBezTo>
                      <a:pt x="27521" y="7286"/>
                      <a:pt x="27406" y="7295"/>
                      <a:pt x="27290" y="7295"/>
                    </a:cubicBezTo>
                    <a:cubicBezTo>
                      <a:pt x="25431" y="7295"/>
                      <a:pt x="23230" y="4918"/>
                      <a:pt x="23555" y="3275"/>
                    </a:cubicBezTo>
                    <a:cubicBezTo>
                      <a:pt x="23754" y="2264"/>
                      <a:pt x="23333" y="1317"/>
                      <a:pt x="22034" y="1317"/>
                    </a:cubicBezTo>
                    <a:cubicBezTo>
                      <a:pt x="21978" y="1317"/>
                      <a:pt x="21920" y="1318"/>
                      <a:pt x="21862" y="1322"/>
                    </a:cubicBezTo>
                    <a:cubicBezTo>
                      <a:pt x="21814" y="1325"/>
                      <a:pt x="21765" y="1327"/>
                      <a:pt x="21716" y="1327"/>
                    </a:cubicBezTo>
                    <a:cubicBezTo>
                      <a:pt x="20777" y="1327"/>
                      <a:pt x="19668" y="752"/>
                      <a:pt x="18692" y="752"/>
                    </a:cubicBezTo>
                    <a:cubicBezTo>
                      <a:pt x="18107" y="752"/>
                      <a:pt x="17570" y="958"/>
                      <a:pt x="17144" y="1616"/>
                    </a:cubicBezTo>
                    <a:cubicBezTo>
                      <a:pt x="16642" y="2376"/>
                      <a:pt x="15295" y="2826"/>
                      <a:pt x="15191" y="4035"/>
                    </a:cubicBezTo>
                    <a:cubicBezTo>
                      <a:pt x="15162" y="4430"/>
                      <a:pt x="15144" y="4616"/>
                      <a:pt x="15002" y="4616"/>
                    </a:cubicBezTo>
                    <a:cubicBezTo>
                      <a:pt x="14889" y="4616"/>
                      <a:pt x="14698" y="4499"/>
                      <a:pt x="14361" y="4277"/>
                    </a:cubicBezTo>
                    <a:cubicBezTo>
                      <a:pt x="13724" y="3844"/>
                      <a:pt x="13113" y="3612"/>
                      <a:pt x="12606" y="3612"/>
                    </a:cubicBezTo>
                    <a:cubicBezTo>
                      <a:pt x="12042" y="3612"/>
                      <a:pt x="11607" y="3900"/>
                      <a:pt x="11406" y="4519"/>
                    </a:cubicBezTo>
                    <a:cubicBezTo>
                      <a:pt x="10784" y="6334"/>
                      <a:pt x="8710" y="7215"/>
                      <a:pt x="8624" y="9392"/>
                    </a:cubicBezTo>
                    <a:cubicBezTo>
                      <a:pt x="8607" y="10153"/>
                      <a:pt x="7933" y="10619"/>
                      <a:pt x="7086" y="10879"/>
                    </a:cubicBezTo>
                    <a:cubicBezTo>
                      <a:pt x="5669" y="11311"/>
                      <a:pt x="4355" y="11864"/>
                      <a:pt x="3007" y="12382"/>
                    </a:cubicBezTo>
                    <a:cubicBezTo>
                      <a:pt x="1003" y="13160"/>
                      <a:pt x="0" y="16910"/>
                      <a:pt x="1538" y="19018"/>
                    </a:cubicBezTo>
                    <a:cubicBezTo>
                      <a:pt x="2835" y="20798"/>
                      <a:pt x="3128" y="22595"/>
                      <a:pt x="3992" y="24375"/>
                    </a:cubicBezTo>
                    <a:cubicBezTo>
                      <a:pt x="4494" y="25360"/>
                      <a:pt x="4424" y="26276"/>
                      <a:pt x="3750" y="26950"/>
                    </a:cubicBezTo>
                    <a:cubicBezTo>
                      <a:pt x="3353" y="27348"/>
                      <a:pt x="3509" y="27797"/>
                      <a:pt x="4148" y="28298"/>
                    </a:cubicBezTo>
                    <a:cubicBezTo>
                      <a:pt x="5020" y="28962"/>
                      <a:pt x="5824" y="29302"/>
                      <a:pt x="6549" y="29302"/>
                    </a:cubicBezTo>
                    <a:cubicBezTo>
                      <a:pt x="7089" y="29302"/>
                      <a:pt x="7586" y="29114"/>
                      <a:pt x="8036" y="28730"/>
                    </a:cubicBezTo>
                    <a:cubicBezTo>
                      <a:pt x="8740" y="28095"/>
                      <a:pt x="9643" y="27747"/>
                      <a:pt x="10576" y="27747"/>
                    </a:cubicBezTo>
                    <a:cubicBezTo>
                      <a:pt x="10811" y="27747"/>
                      <a:pt x="11049" y="27769"/>
                      <a:pt x="11285" y="27814"/>
                    </a:cubicBezTo>
                    <a:cubicBezTo>
                      <a:pt x="11420" y="27836"/>
                      <a:pt x="11551" y="27846"/>
                      <a:pt x="11676" y="27846"/>
                    </a:cubicBezTo>
                    <a:cubicBezTo>
                      <a:pt x="12065" y="27846"/>
                      <a:pt x="12402" y="27743"/>
                      <a:pt x="12650" y="27521"/>
                    </a:cubicBezTo>
                    <a:cubicBezTo>
                      <a:pt x="14551" y="25793"/>
                      <a:pt x="17368" y="25343"/>
                      <a:pt x="20047" y="24790"/>
                    </a:cubicBezTo>
                    <a:cubicBezTo>
                      <a:pt x="20247" y="24746"/>
                      <a:pt x="20464" y="24721"/>
                      <a:pt x="20691" y="24721"/>
                    </a:cubicBezTo>
                    <a:cubicBezTo>
                      <a:pt x="21623" y="24721"/>
                      <a:pt x="22712" y="25150"/>
                      <a:pt x="23365" y="26484"/>
                    </a:cubicBezTo>
                    <a:cubicBezTo>
                      <a:pt x="23667" y="27105"/>
                      <a:pt x="23855" y="28198"/>
                      <a:pt x="25083" y="28198"/>
                    </a:cubicBezTo>
                    <a:cubicBezTo>
                      <a:pt x="25120" y="28198"/>
                      <a:pt x="25158" y="28197"/>
                      <a:pt x="25197" y="28195"/>
                    </a:cubicBezTo>
                    <a:cubicBezTo>
                      <a:pt x="25345" y="28183"/>
                      <a:pt x="25455" y="28022"/>
                      <a:pt x="25593" y="28022"/>
                    </a:cubicBezTo>
                    <a:cubicBezTo>
                      <a:pt x="25664" y="28022"/>
                      <a:pt x="25742" y="28065"/>
                      <a:pt x="25836" y="28195"/>
                    </a:cubicBezTo>
                    <a:cubicBezTo>
                      <a:pt x="25923" y="28298"/>
                      <a:pt x="25767" y="28592"/>
                      <a:pt x="25612" y="28713"/>
                    </a:cubicBezTo>
                    <a:cubicBezTo>
                      <a:pt x="25318" y="28938"/>
                      <a:pt x="24903" y="29128"/>
                      <a:pt x="25283" y="29646"/>
                    </a:cubicBezTo>
                    <a:cubicBezTo>
                      <a:pt x="25508" y="29871"/>
                      <a:pt x="25802" y="30026"/>
                      <a:pt x="26113" y="30078"/>
                    </a:cubicBezTo>
                    <a:cubicBezTo>
                      <a:pt x="26172" y="30086"/>
                      <a:pt x="26229" y="30090"/>
                      <a:pt x="26283" y="30090"/>
                    </a:cubicBezTo>
                    <a:cubicBezTo>
                      <a:pt x="26710" y="30090"/>
                      <a:pt x="27006" y="29856"/>
                      <a:pt x="27098" y="29473"/>
                    </a:cubicBezTo>
                    <a:cubicBezTo>
                      <a:pt x="27115" y="29335"/>
                      <a:pt x="27098" y="29197"/>
                      <a:pt x="27029" y="29076"/>
                    </a:cubicBezTo>
                    <a:cubicBezTo>
                      <a:pt x="26976" y="28903"/>
                      <a:pt x="26992" y="28848"/>
                      <a:pt x="27041" y="28848"/>
                    </a:cubicBezTo>
                    <a:cubicBezTo>
                      <a:pt x="27105" y="28848"/>
                      <a:pt x="27225" y="28941"/>
                      <a:pt x="27322" y="28990"/>
                    </a:cubicBezTo>
                    <a:cubicBezTo>
                      <a:pt x="27824" y="29266"/>
                      <a:pt x="28463" y="29473"/>
                      <a:pt x="28169" y="30113"/>
                    </a:cubicBezTo>
                    <a:cubicBezTo>
                      <a:pt x="27945" y="30597"/>
                      <a:pt x="28117" y="31029"/>
                      <a:pt x="28809" y="31461"/>
                    </a:cubicBezTo>
                    <a:cubicBezTo>
                      <a:pt x="30199" y="32318"/>
                      <a:pt x="31628" y="32554"/>
                      <a:pt x="32898" y="32554"/>
                    </a:cubicBezTo>
                    <a:cubicBezTo>
                      <a:pt x="33522" y="32554"/>
                      <a:pt x="34108" y="32497"/>
                      <a:pt x="34633" y="32429"/>
                    </a:cubicBezTo>
                    <a:cubicBezTo>
                      <a:pt x="36672" y="32135"/>
                      <a:pt x="39299" y="31824"/>
                      <a:pt x="39299" y="29145"/>
                    </a:cubicBezTo>
                    <a:cubicBezTo>
                      <a:pt x="39299" y="28938"/>
                      <a:pt x="39541" y="28799"/>
                      <a:pt x="39592" y="28575"/>
                    </a:cubicBezTo>
                    <a:cubicBezTo>
                      <a:pt x="40024" y="26968"/>
                      <a:pt x="41804" y="26363"/>
                      <a:pt x="42496" y="24998"/>
                    </a:cubicBezTo>
                    <a:cubicBezTo>
                      <a:pt x="44224" y="21559"/>
                      <a:pt x="44362" y="17722"/>
                      <a:pt x="40232" y="13661"/>
                    </a:cubicBezTo>
                    <a:cubicBezTo>
                      <a:pt x="38953" y="12399"/>
                      <a:pt x="38037" y="10671"/>
                      <a:pt x="36309" y="9859"/>
                    </a:cubicBezTo>
                    <a:cubicBezTo>
                      <a:pt x="34494" y="9012"/>
                      <a:pt x="34080" y="7716"/>
                      <a:pt x="33509" y="6472"/>
                    </a:cubicBezTo>
                    <a:cubicBezTo>
                      <a:pt x="33388" y="5608"/>
                      <a:pt x="33008" y="4761"/>
                      <a:pt x="32213" y="4346"/>
                    </a:cubicBezTo>
                    <a:cubicBezTo>
                      <a:pt x="30658" y="3465"/>
                      <a:pt x="30278" y="2100"/>
                      <a:pt x="29414" y="942"/>
                    </a:cubicBezTo>
                    <a:cubicBezTo>
                      <a:pt x="29120" y="544"/>
                      <a:pt x="28947" y="78"/>
                      <a:pt x="28377" y="9"/>
                    </a:cubicBezTo>
                    <a:cubicBezTo>
                      <a:pt x="28330" y="3"/>
                      <a:pt x="28287" y="1"/>
                      <a:pt x="2824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3" name="Google Shape;1235;p52">
                <a:extLst>
                  <a:ext uri="{FF2B5EF4-FFF2-40B4-BE49-F238E27FC236}">
                    <a16:creationId xmlns:a16="http://schemas.microsoft.com/office/drawing/2014/main" id="{63084D40-ABC8-7A37-FE78-881A2FFD1EB2}"/>
                  </a:ext>
                </a:extLst>
              </p:cNvPr>
              <p:cNvSpPr/>
              <p:nvPr/>
            </p:nvSpPr>
            <p:spPr>
              <a:xfrm>
                <a:off x="6442175" y="3238700"/>
                <a:ext cx="571625" cy="311800"/>
              </a:xfrm>
              <a:custGeom>
                <a:avLst/>
                <a:gdLst/>
                <a:ahLst/>
                <a:cxnLst/>
                <a:rect l="l" t="t" r="r" b="b"/>
                <a:pathLst>
                  <a:path w="22865" h="12472" extrusionOk="0">
                    <a:moveTo>
                      <a:pt x="3070" y="1"/>
                    </a:moveTo>
                    <a:cubicBezTo>
                      <a:pt x="2939" y="1"/>
                      <a:pt x="2792" y="15"/>
                      <a:pt x="2627" y="46"/>
                    </a:cubicBezTo>
                    <a:cubicBezTo>
                      <a:pt x="1833" y="202"/>
                      <a:pt x="830" y="29"/>
                      <a:pt x="415" y="927"/>
                    </a:cubicBezTo>
                    <a:cubicBezTo>
                      <a:pt x="1" y="1826"/>
                      <a:pt x="934" y="1861"/>
                      <a:pt x="1400" y="2189"/>
                    </a:cubicBezTo>
                    <a:cubicBezTo>
                      <a:pt x="1504" y="2258"/>
                      <a:pt x="1366" y="2569"/>
                      <a:pt x="1435" y="2742"/>
                    </a:cubicBezTo>
                    <a:cubicBezTo>
                      <a:pt x="1757" y="3623"/>
                      <a:pt x="1963" y="4886"/>
                      <a:pt x="3062" y="4886"/>
                    </a:cubicBezTo>
                    <a:cubicBezTo>
                      <a:pt x="3084" y="4886"/>
                      <a:pt x="3106" y="4886"/>
                      <a:pt x="3129" y="4885"/>
                    </a:cubicBezTo>
                    <a:cubicBezTo>
                      <a:pt x="3207" y="4880"/>
                      <a:pt x="3284" y="4878"/>
                      <a:pt x="3360" y="4878"/>
                    </a:cubicBezTo>
                    <a:cubicBezTo>
                      <a:pt x="4698" y="4878"/>
                      <a:pt x="5731" y="5570"/>
                      <a:pt x="6810" y="6077"/>
                    </a:cubicBezTo>
                    <a:cubicBezTo>
                      <a:pt x="7328" y="6319"/>
                      <a:pt x="8019" y="7322"/>
                      <a:pt x="7207" y="8203"/>
                    </a:cubicBezTo>
                    <a:cubicBezTo>
                      <a:pt x="6913" y="8531"/>
                      <a:pt x="6948" y="8911"/>
                      <a:pt x="7121" y="9292"/>
                    </a:cubicBezTo>
                    <a:cubicBezTo>
                      <a:pt x="7274" y="9613"/>
                      <a:pt x="7597" y="9810"/>
                      <a:pt x="7934" y="9810"/>
                    </a:cubicBezTo>
                    <a:cubicBezTo>
                      <a:pt x="8014" y="9810"/>
                      <a:pt x="8095" y="9799"/>
                      <a:pt x="8175" y="9775"/>
                    </a:cubicBezTo>
                    <a:cubicBezTo>
                      <a:pt x="8275" y="9755"/>
                      <a:pt x="8368" y="9745"/>
                      <a:pt x="8457" y="9745"/>
                    </a:cubicBezTo>
                    <a:cubicBezTo>
                      <a:pt x="8811" y="9745"/>
                      <a:pt x="9087" y="9900"/>
                      <a:pt x="9419" y="10121"/>
                    </a:cubicBezTo>
                    <a:cubicBezTo>
                      <a:pt x="10079" y="10569"/>
                      <a:pt x="10930" y="10787"/>
                      <a:pt x="11688" y="10787"/>
                    </a:cubicBezTo>
                    <a:cubicBezTo>
                      <a:pt x="12538" y="10787"/>
                      <a:pt x="13270" y="10513"/>
                      <a:pt x="13480" y="9983"/>
                    </a:cubicBezTo>
                    <a:cubicBezTo>
                      <a:pt x="13648" y="9563"/>
                      <a:pt x="13555" y="9014"/>
                      <a:pt x="14230" y="9014"/>
                    </a:cubicBezTo>
                    <a:cubicBezTo>
                      <a:pt x="14250" y="9014"/>
                      <a:pt x="14271" y="9014"/>
                      <a:pt x="14293" y="9015"/>
                    </a:cubicBezTo>
                    <a:cubicBezTo>
                      <a:pt x="15036" y="9050"/>
                      <a:pt x="15381" y="9516"/>
                      <a:pt x="15450" y="10138"/>
                    </a:cubicBezTo>
                    <a:cubicBezTo>
                      <a:pt x="15640" y="11486"/>
                      <a:pt x="16522" y="11953"/>
                      <a:pt x="17697" y="11988"/>
                    </a:cubicBezTo>
                    <a:cubicBezTo>
                      <a:pt x="18224" y="11988"/>
                      <a:pt x="18870" y="12472"/>
                      <a:pt x="19366" y="12472"/>
                    </a:cubicBezTo>
                    <a:cubicBezTo>
                      <a:pt x="19602" y="12472"/>
                      <a:pt x="19804" y="12362"/>
                      <a:pt x="19944" y="12039"/>
                    </a:cubicBezTo>
                    <a:cubicBezTo>
                      <a:pt x="20289" y="11210"/>
                      <a:pt x="19287" y="10398"/>
                      <a:pt x="18596" y="9758"/>
                    </a:cubicBezTo>
                    <a:cubicBezTo>
                      <a:pt x="18164" y="9361"/>
                      <a:pt x="17420" y="8825"/>
                      <a:pt x="17749" y="8272"/>
                    </a:cubicBezTo>
                    <a:cubicBezTo>
                      <a:pt x="17984" y="7884"/>
                      <a:pt x="18253" y="7197"/>
                      <a:pt x="18937" y="7197"/>
                    </a:cubicBezTo>
                    <a:cubicBezTo>
                      <a:pt x="19107" y="7197"/>
                      <a:pt x="19302" y="7239"/>
                      <a:pt x="19529" y="7339"/>
                    </a:cubicBezTo>
                    <a:cubicBezTo>
                      <a:pt x="19732" y="7429"/>
                      <a:pt x="19935" y="7468"/>
                      <a:pt x="20135" y="7468"/>
                    </a:cubicBezTo>
                    <a:cubicBezTo>
                      <a:pt x="20854" y="7468"/>
                      <a:pt x="21544" y="6970"/>
                      <a:pt x="22138" y="6578"/>
                    </a:cubicBezTo>
                    <a:cubicBezTo>
                      <a:pt x="22795" y="6146"/>
                      <a:pt x="22864" y="5248"/>
                      <a:pt x="22311" y="4643"/>
                    </a:cubicBezTo>
                    <a:cubicBezTo>
                      <a:pt x="22115" y="4425"/>
                      <a:pt x="21948" y="4340"/>
                      <a:pt x="21799" y="4340"/>
                    </a:cubicBezTo>
                    <a:cubicBezTo>
                      <a:pt x="21465" y="4340"/>
                      <a:pt x="21227" y="4774"/>
                      <a:pt x="20963" y="5110"/>
                    </a:cubicBezTo>
                    <a:cubicBezTo>
                      <a:pt x="20756" y="5334"/>
                      <a:pt x="20479" y="5472"/>
                      <a:pt x="20168" y="5507"/>
                    </a:cubicBezTo>
                    <a:cubicBezTo>
                      <a:pt x="20112" y="5512"/>
                      <a:pt x="20051" y="5514"/>
                      <a:pt x="19986" y="5514"/>
                    </a:cubicBezTo>
                    <a:cubicBezTo>
                      <a:pt x="18639" y="5514"/>
                      <a:pt x="15548" y="4518"/>
                      <a:pt x="14344" y="3727"/>
                    </a:cubicBezTo>
                    <a:cubicBezTo>
                      <a:pt x="13999" y="3485"/>
                      <a:pt x="13636" y="3295"/>
                      <a:pt x="13238" y="3139"/>
                    </a:cubicBezTo>
                    <a:cubicBezTo>
                      <a:pt x="11925" y="2690"/>
                      <a:pt x="10473" y="2465"/>
                      <a:pt x="9298" y="1774"/>
                    </a:cubicBezTo>
                    <a:cubicBezTo>
                      <a:pt x="8770" y="1458"/>
                      <a:pt x="8301" y="1322"/>
                      <a:pt x="7877" y="1322"/>
                    </a:cubicBezTo>
                    <a:cubicBezTo>
                      <a:pt x="7093" y="1322"/>
                      <a:pt x="6459" y="1787"/>
                      <a:pt x="5876" y="2448"/>
                    </a:cubicBezTo>
                    <a:cubicBezTo>
                      <a:pt x="5497" y="2886"/>
                      <a:pt x="5240" y="3062"/>
                      <a:pt x="5050" y="3062"/>
                    </a:cubicBezTo>
                    <a:cubicBezTo>
                      <a:pt x="4739" y="3062"/>
                      <a:pt x="4614" y="2586"/>
                      <a:pt x="4442" y="2016"/>
                    </a:cubicBezTo>
                    <a:cubicBezTo>
                      <a:pt x="4193" y="1191"/>
                      <a:pt x="4266" y="1"/>
                      <a:pt x="307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4" name="Google Shape;1236;p52">
                <a:extLst>
                  <a:ext uri="{FF2B5EF4-FFF2-40B4-BE49-F238E27FC236}">
                    <a16:creationId xmlns:a16="http://schemas.microsoft.com/office/drawing/2014/main" id="{374FFC06-A2D4-D5CD-B7AB-13DF53B74805}"/>
                  </a:ext>
                </a:extLst>
              </p:cNvPr>
              <p:cNvSpPr/>
              <p:nvPr/>
            </p:nvSpPr>
            <p:spPr>
              <a:xfrm>
                <a:off x="5898675" y="3029225"/>
                <a:ext cx="282150" cy="318450"/>
              </a:xfrm>
              <a:custGeom>
                <a:avLst/>
                <a:gdLst/>
                <a:ahLst/>
                <a:cxnLst/>
                <a:rect l="l" t="t" r="r" b="b"/>
                <a:pathLst>
                  <a:path w="11286" h="12738" extrusionOk="0">
                    <a:moveTo>
                      <a:pt x="8163" y="0"/>
                    </a:moveTo>
                    <a:cubicBezTo>
                      <a:pt x="7646" y="0"/>
                      <a:pt x="7307" y="634"/>
                      <a:pt x="7121" y="1115"/>
                    </a:cubicBezTo>
                    <a:cubicBezTo>
                      <a:pt x="6498" y="2618"/>
                      <a:pt x="5081" y="3362"/>
                      <a:pt x="4027" y="4450"/>
                    </a:cubicBezTo>
                    <a:cubicBezTo>
                      <a:pt x="3562" y="4916"/>
                      <a:pt x="2753" y="5709"/>
                      <a:pt x="2170" y="5709"/>
                    </a:cubicBezTo>
                    <a:cubicBezTo>
                      <a:pt x="2125" y="5709"/>
                      <a:pt x="2082" y="5704"/>
                      <a:pt x="2040" y="5695"/>
                    </a:cubicBezTo>
                    <a:cubicBezTo>
                      <a:pt x="1767" y="5631"/>
                      <a:pt x="1536" y="5602"/>
                      <a:pt x="1339" y="5602"/>
                    </a:cubicBezTo>
                    <a:cubicBezTo>
                      <a:pt x="150" y="5602"/>
                      <a:pt x="215" y="6659"/>
                      <a:pt x="52" y="7475"/>
                    </a:cubicBezTo>
                    <a:cubicBezTo>
                      <a:pt x="1" y="9410"/>
                      <a:pt x="1625" y="11518"/>
                      <a:pt x="3267" y="12123"/>
                    </a:cubicBezTo>
                    <a:cubicBezTo>
                      <a:pt x="3638" y="12262"/>
                      <a:pt x="4019" y="12277"/>
                      <a:pt x="4389" y="12277"/>
                    </a:cubicBezTo>
                    <a:cubicBezTo>
                      <a:pt x="4488" y="12277"/>
                      <a:pt x="4586" y="12276"/>
                      <a:pt x="4683" y="12276"/>
                    </a:cubicBezTo>
                    <a:cubicBezTo>
                      <a:pt x="5034" y="12276"/>
                      <a:pt x="5369" y="12290"/>
                      <a:pt x="5669" y="12417"/>
                    </a:cubicBezTo>
                    <a:cubicBezTo>
                      <a:pt x="6156" y="12630"/>
                      <a:pt x="6559" y="12738"/>
                      <a:pt x="6895" y="12738"/>
                    </a:cubicBezTo>
                    <a:cubicBezTo>
                      <a:pt x="7678" y="12738"/>
                      <a:pt x="8093" y="12148"/>
                      <a:pt x="8348" y="10914"/>
                    </a:cubicBezTo>
                    <a:cubicBezTo>
                      <a:pt x="8572" y="9773"/>
                      <a:pt x="9073" y="8235"/>
                      <a:pt x="9937" y="7786"/>
                    </a:cubicBezTo>
                    <a:cubicBezTo>
                      <a:pt x="11268" y="7094"/>
                      <a:pt x="10577" y="6697"/>
                      <a:pt x="10231" y="6023"/>
                    </a:cubicBezTo>
                    <a:cubicBezTo>
                      <a:pt x="9782" y="5124"/>
                      <a:pt x="8797" y="4278"/>
                      <a:pt x="10058" y="3189"/>
                    </a:cubicBezTo>
                    <a:cubicBezTo>
                      <a:pt x="10404" y="2895"/>
                      <a:pt x="11285" y="2618"/>
                      <a:pt x="10853" y="1945"/>
                    </a:cubicBezTo>
                    <a:cubicBezTo>
                      <a:pt x="10266" y="1063"/>
                      <a:pt x="9402" y="286"/>
                      <a:pt x="8348" y="26"/>
                    </a:cubicBezTo>
                    <a:cubicBezTo>
                      <a:pt x="8284" y="9"/>
                      <a:pt x="8222" y="0"/>
                      <a:pt x="816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5" name="Google Shape;1237;p52">
                <a:extLst>
                  <a:ext uri="{FF2B5EF4-FFF2-40B4-BE49-F238E27FC236}">
                    <a16:creationId xmlns:a16="http://schemas.microsoft.com/office/drawing/2014/main" id="{B5137F0A-A217-2A35-E5B3-A0C7B6D8F626}"/>
                  </a:ext>
                </a:extLst>
              </p:cNvPr>
              <p:cNvSpPr/>
              <p:nvPr/>
            </p:nvSpPr>
            <p:spPr>
              <a:xfrm>
                <a:off x="5544400" y="3065225"/>
                <a:ext cx="541800" cy="430700"/>
              </a:xfrm>
              <a:custGeom>
                <a:avLst/>
                <a:gdLst/>
                <a:ahLst/>
                <a:cxnLst/>
                <a:rect l="l" t="t" r="r" b="b"/>
                <a:pathLst>
                  <a:path w="21672" h="17228" extrusionOk="0">
                    <a:moveTo>
                      <a:pt x="7484" y="4583"/>
                    </a:moveTo>
                    <a:lnTo>
                      <a:pt x="7484" y="4583"/>
                    </a:lnTo>
                    <a:cubicBezTo>
                      <a:pt x="7486" y="4586"/>
                      <a:pt x="7488" y="4589"/>
                      <a:pt x="7491" y="4592"/>
                    </a:cubicBezTo>
                    <a:lnTo>
                      <a:pt x="7491" y="4592"/>
                    </a:lnTo>
                    <a:cubicBezTo>
                      <a:pt x="7494" y="4595"/>
                      <a:pt x="7498" y="4597"/>
                      <a:pt x="7501" y="4600"/>
                    </a:cubicBezTo>
                    <a:lnTo>
                      <a:pt x="7484" y="4583"/>
                    </a:lnTo>
                    <a:close/>
                    <a:moveTo>
                      <a:pt x="1210" y="0"/>
                    </a:moveTo>
                    <a:cubicBezTo>
                      <a:pt x="910" y="0"/>
                      <a:pt x="646" y="84"/>
                      <a:pt x="415" y="314"/>
                    </a:cubicBezTo>
                    <a:cubicBezTo>
                      <a:pt x="1" y="712"/>
                      <a:pt x="260" y="1127"/>
                      <a:pt x="571" y="1403"/>
                    </a:cubicBezTo>
                    <a:cubicBezTo>
                      <a:pt x="1833" y="2561"/>
                      <a:pt x="2939" y="3874"/>
                      <a:pt x="3872" y="5309"/>
                    </a:cubicBezTo>
                    <a:cubicBezTo>
                      <a:pt x="5894" y="8264"/>
                      <a:pt x="6948" y="12014"/>
                      <a:pt x="10663" y="13552"/>
                    </a:cubicBezTo>
                    <a:cubicBezTo>
                      <a:pt x="10715" y="13587"/>
                      <a:pt x="10733" y="13656"/>
                      <a:pt x="10733" y="13725"/>
                    </a:cubicBezTo>
                    <a:cubicBezTo>
                      <a:pt x="10007" y="15522"/>
                      <a:pt x="11579" y="15401"/>
                      <a:pt x="12478" y="15660"/>
                    </a:cubicBezTo>
                    <a:cubicBezTo>
                      <a:pt x="14932" y="16334"/>
                      <a:pt x="17420" y="16801"/>
                      <a:pt x="19961" y="17043"/>
                    </a:cubicBezTo>
                    <a:cubicBezTo>
                      <a:pt x="20276" y="17079"/>
                      <a:pt x="20618" y="17227"/>
                      <a:pt x="20904" y="17227"/>
                    </a:cubicBezTo>
                    <a:cubicBezTo>
                      <a:pt x="21167" y="17227"/>
                      <a:pt x="21382" y="17101"/>
                      <a:pt x="21482" y="16645"/>
                    </a:cubicBezTo>
                    <a:cubicBezTo>
                      <a:pt x="21672" y="15816"/>
                      <a:pt x="20842" y="15626"/>
                      <a:pt x="20306" y="15280"/>
                    </a:cubicBezTo>
                    <a:cubicBezTo>
                      <a:pt x="18129" y="13932"/>
                      <a:pt x="15502" y="14347"/>
                      <a:pt x="13204" y="13448"/>
                    </a:cubicBezTo>
                    <a:cubicBezTo>
                      <a:pt x="13103" y="13410"/>
                      <a:pt x="12986" y="13400"/>
                      <a:pt x="12863" y="13400"/>
                    </a:cubicBezTo>
                    <a:cubicBezTo>
                      <a:pt x="12726" y="13400"/>
                      <a:pt x="12582" y="13412"/>
                      <a:pt x="12448" y="13412"/>
                    </a:cubicBezTo>
                    <a:cubicBezTo>
                      <a:pt x="12162" y="13412"/>
                      <a:pt x="11919" y="13355"/>
                      <a:pt x="11873" y="12999"/>
                    </a:cubicBezTo>
                    <a:cubicBezTo>
                      <a:pt x="11769" y="12221"/>
                      <a:pt x="11614" y="11288"/>
                      <a:pt x="12409" y="10666"/>
                    </a:cubicBezTo>
                    <a:cubicBezTo>
                      <a:pt x="12979" y="10199"/>
                      <a:pt x="12806" y="9836"/>
                      <a:pt x="12478" y="9249"/>
                    </a:cubicBezTo>
                    <a:cubicBezTo>
                      <a:pt x="11908" y="8195"/>
                      <a:pt x="10352" y="8558"/>
                      <a:pt x="10076" y="7849"/>
                    </a:cubicBezTo>
                    <a:cubicBezTo>
                      <a:pt x="9542" y="6419"/>
                      <a:pt x="8354" y="5659"/>
                      <a:pt x="7491" y="4592"/>
                    </a:cubicBezTo>
                    <a:lnTo>
                      <a:pt x="7491" y="4592"/>
                    </a:lnTo>
                    <a:cubicBezTo>
                      <a:pt x="6993" y="4179"/>
                      <a:pt x="6512" y="3733"/>
                      <a:pt x="5980" y="3339"/>
                    </a:cubicBezTo>
                    <a:cubicBezTo>
                      <a:pt x="4563" y="2285"/>
                      <a:pt x="3682" y="522"/>
                      <a:pt x="1763" y="72"/>
                    </a:cubicBezTo>
                    <a:cubicBezTo>
                      <a:pt x="1567" y="28"/>
                      <a:pt x="1383" y="0"/>
                      <a:pt x="121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6" name="Google Shape;1238;p52">
                <a:extLst>
                  <a:ext uri="{FF2B5EF4-FFF2-40B4-BE49-F238E27FC236}">
                    <a16:creationId xmlns:a16="http://schemas.microsoft.com/office/drawing/2014/main" id="{F2B83F31-4ECF-6195-383C-6401E5186840}"/>
                  </a:ext>
                </a:extLst>
              </p:cNvPr>
              <p:cNvSpPr/>
              <p:nvPr/>
            </p:nvSpPr>
            <p:spPr>
              <a:xfrm>
                <a:off x="4388700" y="3530600"/>
                <a:ext cx="227275" cy="395425"/>
              </a:xfrm>
              <a:custGeom>
                <a:avLst/>
                <a:gdLst/>
                <a:ahLst/>
                <a:cxnLst/>
                <a:rect l="l" t="t" r="r" b="b"/>
                <a:pathLst>
                  <a:path w="9091" h="15817" extrusionOk="0">
                    <a:moveTo>
                      <a:pt x="7622" y="0"/>
                    </a:moveTo>
                    <a:cubicBezTo>
                      <a:pt x="7155" y="0"/>
                      <a:pt x="6965" y="363"/>
                      <a:pt x="6740" y="761"/>
                    </a:cubicBezTo>
                    <a:cubicBezTo>
                      <a:pt x="5963" y="2212"/>
                      <a:pt x="5323" y="3802"/>
                      <a:pt x="3405" y="4200"/>
                    </a:cubicBezTo>
                    <a:cubicBezTo>
                      <a:pt x="2645" y="4338"/>
                      <a:pt x="2247" y="4891"/>
                      <a:pt x="2109" y="5738"/>
                    </a:cubicBezTo>
                    <a:cubicBezTo>
                      <a:pt x="1781" y="7587"/>
                      <a:pt x="1971" y="9471"/>
                      <a:pt x="917" y="11285"/>
                    </a:cubicBezTo>
                    <a:cubicBezTo>
                      <a:pt x="1" y="12910"/>
                      <a:pt x="1660" y="15813"/>
                      <a:pt x="3077" y="15813"/>
                    </a:cubicBezTo>
                    <a:cubicBezTo>
                      <a:pt x="3125" y="15815"/>
                      <a:pt x="3172" y="15816"/>
                      <a:pt x="3219" y="15816"/>
                    </a:cubicBezTo>
                    <a:cubicBezTo>
                      <a:pt x="4640" y="15816"/>
                      <a:pt x="5279" y="14808"/>
                      <a:pt x="5496" y="13670"/>
                    </a:cubicBezTo>
                    <a:cubicBezTo>
                      <a:pt x="6049" y="11095"/>
                      <a:pt x="7034" y="8676"/>
                      <a:pt x="8002" y="6256"/>
                    </a:cubicBezTo>
                    <a:cubicBezTo>
                      <a:pt x="8745" y="4373"/>
                      <a:pt x="9091" y="2645"/>
                      <a:pt x="8192" y="778"/>
                    </a:cubicBezTo>
                    <a:cubicBezTo>
                      <a:pt x="8054" y="467"/>
                      <a:pt x="8106" y="18"/>
                      <a:pt x="762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7" name="Google Shape;1239;p52">
                <a:extLst>
                  <a:ext uri="{FF2B5EF4-FFF2-40B4-BE49-F238E27FC236}">
                    <a16:creationId xmlns:a16="http://schemas.microsoft.com/office/drawing/2014/main" id="{BD6315E1-AB2E-FAD2-17A4-C506F6517B16}"/>
                  </a:ext>
                </a:extLst>
              </p:cNvPr>
              <p:cNvSpPr/>
              <p:nvPr/>
            </p:nvSpPr>
            <p:spPr>
              <a:xfrm>
                <a:off x="6438300" y="1893850"/>
                <a:ext cx="267450" cy="418275"/>
              </a:xfrm>
              <a:custGeom>
                <a:avLst/>
                <a:gdLst/>
                <a:ahLst/>
                <a:cxnLst/>
                <a:rect l="l" t="t" r="r" b="b"/>
                <a:pathLst>
                  <a:path w="10698" h="16731" extrusionOk="0">
                    <a:moveTo>
                      <a:pt x="4909" y="1"/>
                    </a:moveTo>
                    <a:cubicBezTo>
                      <a:pt x="4667" y="1"/>
                      <a:pt x="4504" y="61"/>
                      <a:pt x="4562" y="216"/>
                    </a:cubicBezTo>
                    <a:cubicBezTo>
                      <a:pt x="5064" y="1633"/>
                      <a:pt x="3992" y="3465"/>
                      <a:pt x="5444" y="4502"/>
                    </a:cubicBezTo>
                    <a:cubicBezTo>
                      <a:pt x="6654" y="5366"/>
                      <a:pt x="6515" y="6627"/>
                      <a:pt x="6913" y="7647"/>
                    </a:cubicBezTo>
                    <a:cubicBezTo>
                      <a:pt x="6804" y="8207"/>
                      <a:pt x="6835" y="9062"/>
                      <a:pt x="6426" y="9062"/>
                    </a:cubicBezTo>
                    <a:cubicBezTo>
                      <a:pt x="6380" y="9062"/>
                      <a:pt x="6330" y="9052"/>
                      <a:pt x="6273" y="9029"/>
                    </a:cubicBezTo>
                    <a:cubicBezTo>
                      <a:pt x="6019" y="8928"/>
                      <a:pt x="5817" y="8884"/>
                      <a:pt x="5657" y="8884"/>
                    </a:cubicBezTo>
                    <a:cubicBezTo>
                      <a:pt x="5131" y="8884"/>
                      <a:pt x="5047" y="9360"/>
                      <a:pt x="4995" y="9876"/>
                    </a:cubicBezTo>
                    <a:cubicBezTo>
                      <a:pt x="4925" y="10533"/>
                      <a:pt x="4614" y="10757"/>
                      <a:pt x="4044" y="10896"/>
                    </a:cubicBezTo>
                    <a:cubicBezTo>
                      <a:pt x="726" y="11673"/>
                      <a:pt x="0" y="13229"/>
                      <a:pt x="1659" y="16028"/>
                    </a:cubicBezTo>
                    <a:cubicBezTo>
                      <a:pt x="1834" y="16314"/>
                      <a:pt x="1935" y="16730"/>
                      <a:pt x="2351" y="16730"/>
                    </a:cubicBezTo>
                    <a:cubicBezTo>
                      <a:pt x="2389" y="16730"/>
                      <a:pt x="2429" y="16727"/>
                      <a:pt x="2471" y="16720"/>
                    </a:cubicBezTo>
                    <a:cubicBezTo>
                      <a:pt x="3007" y="16633"/>
                      <a:pt x="3197" y="16236"/>
                      <a:pt x="3301" y="15752"/>
                    </a:cubicBezTo>
                    <a:cubicBezTo>
                      <a:pt x="3405" y="15251"/>
                      <a:pt x="3301" y="14784"/>
                      <a:pt x="4009" y="14542"/>
                    </a:cubicBezTo>
                    <a:cubicBezTo>
                      <a:pt x="5651" y="13955"/>
                      <a:pt x="7241" y="13194"/>
                      <a:pt x="8866" y="12555"/>
                    </a:cubicBezTo>
                    <a:cubicBezTo>
                      <a:pt x="9298" y="12399"/>
                      <a:pt x="9643" y="12261"/>
                      <a:pt x="9799" y="11829"/>
                    </a:cubicBezTo>
                    <a:cubicBezTo>
                      <a:pt x="10300" y="10308"/>
                      <a:pt x="8866" y="5746"/>
                      <a:pt x="7604" y="4709"/>
                    </a:cubicBezTo>
                    <a:cubicBezTo>
                      <a:pt x="7397" y="4536"/>
                      <a:pt x="6809" y="4571"/>
                      <a:pt x="7016" y="4139"/>
                    </a:cubicBezTo>
                    <a:cubicBezTo>
                      <a:pt x="7082" y="4008"/>
                      <a:pt x="7166" y="3963"/>
                      <a:pt x="7262" y="3963"/>
                    </a:cubicBezTo>
                    <a:cubicBezTo>
                      <a:pt x="7468" y="3963"/>
                      <a:pt x="7725" y="4173"/>
                      <a:pt x="7950" y="4173"/>
                    </a:cubicBezTo>
                    <a:cubicBezTo>
                      <a:pt x="7979" y="4174"/>
                      <a:pt x="8009" y="4175"/>
                      <a:pt x="8039" y="4175"/>
                    </a:cubicBezTo>
                    <a:cubicBezTo>
                      <a:pt x="9008" y="4175"/>
                      <a:pt x="9913" y="3634"/>
                      <a:pt x="10265" y="2946"/>
                    </a:cubicBezTo>
                    <a:cubicBezTo>
                      <a:pt x="10697" y="2117"/>
                      <a:pt x="9695" y="1667"/>
                      <a:pt x="8987" y="1581"/>
                    </a:cubicBezTo>
                    <a:cubicBezTo>
                      <a:pt x="7811" y="1443"/>
                      <a:pt x="6930" y="786"/>
                      <a:pt x="5962" y="250"/>
                    </a:cubicBezTo>
                    <a:cubicBezTo>
                      <a:pt x="5704" y="111"/>
                      <a:pt x="5235" y="1"/>
                      <a:pt x="490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8" name="Google Shape;1240;p52">
                <a:extLst>
                  <a:ext uri="{FF2B5EF4-FFF2-40B4-BE49-F238E27FC236}">
                    <a16:creationId xmlns:a16="http://schemas.microsoft.com/office/drawing/2014/main" id="{04F94B68-5063-1B1C-B68F-1328A2BAB253}"/>
                  </a:ext>
                </a:extLst>
              </p:cNvPr>
              <p:cNvSpPr/>
              <p:nvPr/>
            </p:nvSpPr>
            <p:spPr>
              <a:xfrm>
                <a:off x="6901875" y="4220725"/>
                <a:ext cx="468775" cy="354550"/>
              </a:xfrm>
              <a:custGeom>
                <a:avLst/>
                <a:gdLst/>
                <a:ahLst/>
                <a:cxnLst/>
                <a:rect l="l" t="t" r="r" b="b"/>
                <a:pathLst>
                  <a:path w="18751" h="14182" extrusionOk="0">
                    <a:moveTo>
                      <a:pt x="15666" y="0"/>
                    </a:moveTo>
                    <a:cubicBezTo>
                      <a:pt x="15588" y="0"/>
                      <a:pt x="15504" y="9"/>
                      <a:pt x="15415" y="28"/>
                    </a:cubicBezTo>
                    <a:cubicBezTo>
                      <a:pt x="14690" y="184"/>
                      <a:pt x="14759" y="772"/>
                      <a:pt x="14897" y="1290"/>
                    </a:cubicBezTo>
                    <a:cubicBezTo>
                      <a:pt x="15294" y="2845"/>
                      <a:pt x="14880" y="4038"/>
                      <a:pt x="13463" y="4850"/>
                    </a:cubicBezTo>
                    <a:cubicBezTo>
                      <a:pt x="13013" y="5109"/>
                      <a:pt x="12823" y="5472"/>
                      <a:pt x="13065" y="5991"/>
                    </a:cubicBezTo>
                    <a:cubicBezTo>
                      <a:pt x="13324" y="6578"/>
                      <a:pt x="12823" y="6803"/>
                      <a:pt x="12512" y="7097"/>
                    </a:cubicBezTo>
                    <a:cubicBezTo>
                      <a:pt x="12410" y="7191"/>
                      <a:pt x="12303" y="7233"/>
                      <a:pt x="12200" y="7233"/>
                    </a:cubicBezTo>
                    <a:cubicBezTo>
                      <a:pt x="12041" y="7233"/>
                      <a:pt x="11891" y="7133"/>
                      <a:pt x="11786" y="6976"/>
                    </a:cubicBezTo>
                    <a:cubicBezTo>
                      <a:pt x="11531" y="6610"/>
                      <a:pt x="11284" y="6477"/>
                      <a:pt x="11039" y="6477"/>
                    </a:cubicBezTo>
                    <a:cubicBezTo>
                      <a:pt x="10705" y="6477"/>
                      <a:pt x="10373" y="6726"/>
                      <a:pt x="10024" y="6976"/>
                    </a:cubicBezTo>
                    <a:cubicBezTo>
                      <a:pt x="8797" y="7891"/>
                      <a:pt x="7811" y="9188"/>
                      <a:pt x="6308" y="9637"/>
                    </a:cubicBezTo>
                    <a:cubicBezTo>
                      <a:pt x="4303" y="10242"/>
                      <a:pt x="2696" y="11572"/>
                      <a:pt x="812" y="12385"/>
                    </a:cubicBezTo>
                    <a:cubicBezTo>
                      <a:pt x="242" y="12627"/>
                      <a:pt x="0" y="13214"/>
                      <a:pt x="692" y="13577"/>
                    </a:cubicBezTo>
                    <a:cubicBezTo>
                      <a:pt x="1262" y="13888"/>
                      <a:pt x="1936" y="13992"/>
                      <a:pt x="2610" y="14182"/>
                    </a:cubicBezTo>
                    <a:cubicBezTo>
                      <a:pt x="3819" y="13854"/>
                      <a:pt x="4943" y="13249"/>
                      <a:pt x="5893" y="12436"/>
                    </a:cubicBezTo>
                    <a:cubicBezTo>
                      <a:pt x="7829" y="10743"/>
                      <a:pt x="10144" y="9447"/>
                      <a:pt x="12357" y="8496"/>
                    </a:cubicBezTo>
                    <a:cubicBezTo>
                      <a:pt x="14396" y="7615"/>
                      <a:pt x="15847" y="6042"/>
                      <a:pt x="17817" y="5213"/>
                    </a:cubicBezTo>
                    <a:cubicBezTo>
                      <a:pt x="18301" y="4988"/>
                      <a:pt x="18751" y="4452"/>
                      <a:pt x="18612" y="3848"/>
                    </a:cubicBezTo>
                    <a:cubicBezTo>
                      <a:pt x="18539" y="3538"/>
                      <a:pt x="18402" y="3442"/>
                      <a:pt x="18239" y="3442"/>
                    </a:cubicBezTo>
                    <a:cubicBezTo>
                      <a:pt x="18019" y="3442"/>
                      <a:pt x="17752" y="3615"/>
                      <a:pt x="17524" y="3675"/>
                    </a:cubicBezTo>
                    <a:cubicBezTo>
                      <a:pt x="17487" y="3682"/>
                      <a:pt x="17451" y="3686"/>
                      <a:pt x="17417" y="3686"/>
                    </a:cubicBezTo>
                    <a:cubicBezTo>
                      <a:pt x="17207" y="3686"/>
                      <a:pt x="17050" y="3554"/>
                      <a:pt x="17109" y="3346"/>
                    </a:cubicBezTo>
                    <a:cubicBezTo>
                      <a:pt x="17385" y="2431"/>
                      <a:pt x="16625" y="1791"/>
                      <a:pt x="16556" y="962"/>
                    </a:cubicBezTo>
                    <a:cubicBezTo>
                      <a:pt x="16526" y="461"/>
                      <a:pt x="16229" y="0"/>
                      <a:pt x="1566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9" name="Google Shape;1241;p52">
                <a:extLst>
                  <a:ext uri="{FF2B5EF4-FFF2-40B4-BE49-F238E27FC236}">
                    <a16:creationId xmlns:a16="http://schemas.microsoft.com/office/drawing/2014/main" id="{6D72176F-C651-E542-7879-FB38C7A4988B}"/>
                  </a:ext>
                </a:extLst>
              </p:cNvPr>
              <p:cNvSpPr/>
              <p:nvPr/>
            </p:nvSpPr>
            <p:spPr>
              <a:xfrm>
                <a:off x="6306100" y="2654825"/>
                <a:ext cx="232875" cy="385425"/>
              </a:xfrm>
              <a:custGeom>
                <a:avLst/>
                <a:gdLst/>
                <a:ahLst/>
                <a:cxnLst/>
                <a:rect l="l" t="t" r="r" b="b"/>
                <a:pathLst>
                  <a:path w="9315" h="15417" extrusionOk="0">
                    <a:moveTo>
                      <a:pt x="6907" y="9941"/>
                    </a:moveTo>
                    <a:cubicBezTo>
                      <a:pt x="6738" y="10523"/>
                      <a:pt x="6645" y="11167"/>
                      <a:pt x="5910" y="11304"/>
                    </a:cubicBezTo>
                    <a:cubicBezTo>
                      <a:pt x="5905" y="11305"/>
                      <a:pt x="5899" y="11305"/>
                      <a:pt x="5892" y="11305"/>
                    </a:cubicBezTo>
                    <a:cubicBezTo>
                      <a:pt x="5767" y="11305"/>
                      <a:pt x="5547" y="11146"/>
                      <a:pt x="5547" y="11097"/>
                    </a:cubicBezTo>
                    <a:cubicBezTo>
                      <a:pt x="5616" y="10270"/>
                      <a:pt x="6304" y="10147"/>
                      <a:pt x="6907" y="9941"/>
                    </a:cubicBezTo>
                    <a:close/>
                    <a:moveTo>
                      <a:pt x="2345" y="1"/>
                    </a:moveTo>
                    <a:cubicBezTo>
                      <a:pt x="2049" y="1"/>
                      <a:pt x="1708" y="93"/>
                      <a:pt x="1419" y="93"/>
                    </a:cubicBezTo>
                    <a:cubicBezTo>
                      <a:pt x="1383" y="93"/>
                      <a:pt x="1348" y="92"/>
                      <a:pt x="1313" y="88"/>
                    </a:cubicBezTo>
                    <a:cubicBezTo>
                      <a:pt x="1306" y="88"/>
                      <a:pt x="1299" y="88"/>
                      <a:pt x="1292" y="88"/>
                    </a:cubicBezTo>
                    <a:cubicBezTo>
                      <a:pt x="885" y="88"/>
                      <a:pt x="504" y="561"/>
                      <a:pt x="639" y="883"/>
                    </a:cubicBezTo>
                    <a:cubicBezTo>
                      <a:pt x="1244" y="2283"/>
                      <a:pt x="0" y="3977"/>
                      <a:pt x="1348" y="5273"/>
                    </a:cubicBezTo>
                    <a:cubicBezTo>
                      <a:pt x="1538" y="5446"/>
                      <a:pt x="1383" y="5964"/>
                      <a:pt x="1538" y="6241"/>
                    </a:cubicBezTo>
                    <a:cubicBezTo>
                      <a:pt x="1851" y="6738"/>
                      <a:pt x="1941" y="7889"/>
                      <a:pt x="2501" y="7889"/>
                    </a:cubicBezTo>
                    <a:cubicBezTo>
                      <a:pt x="2623" y="7889"/>
                      <a:pt x="2766" y="7836"/>
                      <a:pt x="2938" y="7710"/>
                    </a:cubicBezTo>
                    <a:cubicBezTo>
                      <a:pt x="3345" y="7411"/>
                      <a:pt x="3664" y="7306"/>
                      <a:pt x="3951" y="7306"/>
                    </a:cubicBezTo>
                    <a:cubicBezTo>
                      <a:pt x="4345" y="7306"/>
                      <a:pt x="4678" y="7505"/>
                      <a:pt x="5098" y="7675"/>
                    </a:cubicBezTo>
                    <a:cubicBezTo>
                      <a:pt x="5375" y="7796"/>
                      <a:pt x="5651" y="7848"/>
                      <a:pt x="5668" y="8176"/>
                    </a:cubicBezTo>
                    <a:cubicBezTo>
                      <a:pt x="5668" y="8297"/>
                      <a:pt x="5547" y="8401"/>
                      <a:pt x="5478" y="8504"/>
                    </a:cubicBezTo>
                    <a:cubicBezTo>
                      <a:pt x="5288" y="8384"/>
                      <a:pt x="5098" y="8263"/>
                      <a:pt x="4908" y="8107"/>
                    </a:cubicBezTo>
                    <a:cubicBezTo>
                      <a:pt x="4670" y="7869"/>
                      <a:pt x="4349" y="7740"/>
                      <a:pt x="4020" y="7740"/>
                    </a:cubicBezTo>
                    <a:cubicBezTo>
                      <a:pt x="3895" y="7740"/>
                      <a:pt x="3770" y="7758"/>
                      <a:pt x="3646" y="7796"/>
                    </a:cubicBezTo>
                    <a:cubicBezTo>
                      <a:pt x="3059" y="7951"/>
                      <a:pt x="3284" y="8470"/>
                      <a:pt x="3249" y="8850"/>
                    </a:cubicBezTo>
                    <a:cubicBezTo>
                      <a:pt x="3180" y="10008"/>
                      <a:pt x="4701" y="11270"/>
                      <a:pt x="4580" y="11408"/>
                    </a:cubicBezTo>
                    <a:cubicBezTo>
                      <a:pt x="3042" y="13170"/>
                      <a:pt x="4251" y="13205"/>
                      <a:pt x="5599" y="13758"/>
                    </a:cubicBezTo>
                    <a:cubicBezTo>
                      <a:pt x="6014" y="13948"/>
                      <a:pt x="6429" y="15244"/>
                      <a:pt x="7379" y="15400"/>
                    </a:cubicBezTo>
                    <a:cubicBezTo>
                      <a:pt x="7454" y="15411"/>
                      <a:pt x="7523" y="15417"/>
                      <a:pt x="7586" y="15417"/>
                    </a:cubicBezTo>
                    <a:cubicBezTo>
                      <a:pt x="8462" y="15417"/>
                      <a:pt x="8316" y="14362"/>
                      <a:pt x="8606" y="13879"/>
                    </a:cubicBezTo>
                    <a:cubicBezTo>
                      <a:pt x="9315" y="12687"/>
                      <a:pt x="8554" y="11529"/>
                      <a:pt x="8105" y="10423"/>
                    </a:cubicBezTo>
                    <a:cubicBezTo>
                      <a:pt x="7967" y="10058"/>
                      <a:pt x="7709" y="9812"/>
                      <a:pt x="7353" y="9812"/>
                    </a:cubicBezTo>
                    <a:cubicBezTo>
                      <a:pt x="7222" y="9812"/>
                      <a:pt x="7078" y="9845"/>
                      <a:pt x="6922" y="9917"/>
                    </a:cubicBezTo>
                    <a:lnTo>
                      <a:pt x="6922" y="9917"/>
                    </a:lnTo>
                    <a:cubicBezTo>
                      <a:pt x="7290" y="9072"/>
                      <a:pt x="8114" y="7913"/>
                      <a:pt x="7103" y="7433"/>
                    </a:cubicBezTo>
                    <a:cubicBezTo>
                      <a:pt x="5789" y="6828"/>
                      <a:pt x="5530" y="5048"/>
                      <a:pt x="3854" y="4927"/>
                    </a:cubicBezTo>
                    <a:cubicBezTo>
                      <a:pt x="3335" y="4893"/>
                      <a:pt x="2886" y="4167"/>
                      <a:pt x="3318" y="3424"/>
                    </a:cubicBezTo>
                    <a:cubicBezTo>
                      <a:pt x="3975" y="2318"/>
                      <a:pt x="3353" y="1298"/>
                      <a:pt x="2955" y="348"/>
                    </a:cubicBezTo>
                    <a:cubicBezTo>
                      <a:pt x="2833" y="73"/>
                      <a:pt x="2607" y="1"/>
                      <a:pt x="234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0" name="Google Shape;1242;p52">
                <a:extLst>
                  <a:ext uri="{FF2B5EF4-FFF2-40B4-BE49-F238E27FC236}">
                    <a16:creationId xmlns:a16="http://schemas.microsoft.com/office/drawing/2014/main" id="{4051C436-F038-8F74-7DFD-FFCA81DB3006}"/>
                  </a:ext>
                </a:extLst>
              </p:cNvPr>
              <p:cNvSpPr/>
              <p:nvPr/>
            </p:nvSpPr>
            <p:spPr>
              <a:xfrm>
                <a:off x="6139750" y="3178550"/>
                <a:ext cx="185375" cy="227425"/>
              </a:xfrm>
              <a:custGeom>
                <a:avLst/>
                <a:gdLst/>
                <a:ahLst/>
                <a:cxnLst/>
                <a:rect l="l" t="t" r="r" b="b"/>
                <a:pathLst>
                  <a:path w="7415" h="9097" extrusionOk="0">
                    <a:moveTo>
                      <a:pt x="6576" y="0"/>
                    </a:moveTo>
                    <a:cubicBezTo>
                      <a:pt x="6440" y="0"/>
                      <a:pt x="6314" y="46"/>
                      <a:pt x="6222" y="154"/>
                    </a:cubicBezTo>
                    <a:cubicBezTo>
                      <a:pt x="5928" y="483"/>
                      <a:pt x="5611" y="592"/>
                      <a:pt x="5290" y="592"/>
                    </a:cubicBezTo>
                    <a:cubicBezTo>
                      <a:pt x="4988" y="592"/>
                      <a:pt x="4683" y="496"/>
                      <a:pt x="4390" y="396"/>
                    </a:cubicBezTo>
                    <a:cubicBezTo>
                      <a:pt x="3964" y="242"/>
                      <a:pt x="3597" y="173"/>
                      <a:pt x="3279" y="173"/>
                    </a:cubicBezTo>
                    <a:cubicBezTo>
                      <a:pt x="1986" y="173"/>
                      <a:pt x="1492" y="1318"/>
                      <a:pt x="1020" y="2608"/>
                    </a:cubicBezTo>
                    <a:cubicBezTo>
                      <a:pt x="364" y="4353"/>
                      <a:pt x="1" y="6064"/>
                      <a:pt x="796" y="7360"/>
                    </a:cubicBezTo>
                    <a:cubicBezTo>
                      <a:pt x="847" y="8362"/>
                      <a:pt x="761" y="8984"/>
                      <a:pt x="1470" y="9088"/>
                    </a:cubicBezTo>
                    <a:cubicBezTo>
                      <a:pt x="1519" y="9094"/>
                      <a:pt x="1568" y="9097"/>
                      <a:pt x="1614" y="9097"/>
                    </a:cubicBezTo>
                    <a:cubicBezTo>
                      <a:pt x="2117" y="9097"/>
                      <a:pt x="2435" y="8762"/>
                      <a:pt x="2593" y="8224"/>
                    </a:cubicBezTo>
                    <a:cubicBezTo>
                      <a:pt x="2634" y="8075"/>
                      <a:pt x="2578" y="7743"/>
                      <a:pt x="2746" y="7743"/>
                    </a:cubicBezTo>
                    <a:cubicBezTo>
                      <a:pt x="2792" y="7743"/>
                      <a:pt x="2854" y="7768"/>
                      <a:pt x="2938" y="7827"/>
                    </a:cubicBezTo>
                    <a:cubicBezTo>
                      <a:pt x="3173" y="7995"/>
                      <a:pt x="3380" y="8062"/>
                      <a:pt x="3567" y="8062"/>
                    </a:cubicBezTo>
                    <a:cubicBezTo>
                      <a:pt x="4013" y="8062"/>
                      <a:pt x="4340" y="7677"/>
                      <a:pt x="4632" y="7360"/>
                    </a:cubicBezTo>
                    <a:cubicBezTo>
                      <a:pt x="5116" y="6842"/>
                      <a:pt x="4563" y="6358"/>
                      <a:pt x="4373" y="5839"/>
                    </a:cubicBezTo>
                    <a:cubicBezTo>
                      <a:pt x="4183" y="5321"/>
                      <a:pt x="3491" y="4750"/>
                      <a:pt x="4442" y="4249"/>
                    </a:cubicBezTo>
                    <a:cubicBezTo>
                      <a:pt x="4943" y="3990"/>
                      <a:pt x="5790" y="3852"/>
                      <a:pt x="5427" y="3057"/>
                    </a:cubicBezTo>
                    <a:cubicBezTo>
                      <a:pt x="5274" y="2713"/>
                      <a:pt x="5030" y="2616"/>
                      <a:pt x="4752" y="2616"/>
                    </a:cubicBezTo>
                    <a:cubicBezTo>
                      <a:pt x="4400" y="2616"/>
                      <a:pt x="3994" y="2771"/>
                      <a:pt x="3647" y="2780"/>
                    </a:cubicBezTo>
                    <a:cubicBezTo>
                      <a:pt x="3388" y="2815"/>
                      <a:pt x="3129" y="2850"/>
                      <a:pt x="2887" y="2919"/>
                    </a:cubicBezTo>
                    <a:cubicBezTo>
                      <a:pt x="2887" y="2746"/>
                      <a:pt x="2800" y="2487"/>
                      <a:pt x="2887" y="2435"/>
                    </a:cubicBezTo>
                    <a:cubicBezTo>
                      <a:pt x="3111" y="2262"/>
                      <a:pt x="3405" y="2037"/>
                      <a:pt x="3664" y="2037"/>
                    </a:cubicBezTo>
                    <a:cubicBezTo>
                      <a:pt x="4321" y="2055"/>
                      <a:pt x="4995" y="2262"/>
                      <a:pt x="5634" y="2262"/>
                    </a:cubicBezTo>
                    <a:cubicBezTo>
                      <a:pt x="6481" y="2262"/>
                      <a:pt x="6861" y="1553"/>
                      <a:pt x="7242" y="931"/>
                    </a:cubicBezTo>
                    <a:cubicBezTo>
                      <a:pt x="7414" y="689"/>
                      <a:pt x="7328" y="344"/>
                      <a:pt x="7086" y="188"/>
                    </a:cubicBezTo>
                    <a:cubicBezTo>
                      <a:pt x="6932" y="73"/>
                      <a:pt x="6746" y="0"/>
                      <a:pt x="657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1" name="Google Shape;1243;p52">
                <a:extLst>
                  <a:ext uri="{FF2B5EF4-FFF2-40B4-BE49-F238E27FC236}">
                    <a16:creationId xmlns:a16="http://schemas.microsoft.com/office/drawing/2014/main" id="{EBCC9861-EC11-728B-9050-A29FF39BBAFB}"/>
                  </a:ext>
                </a:extLst>
              </p:cNvPr>
              <p:cNvSpPr/>
              <p:nvPr/>
            </p:nvSpPr>
            <p:spPr>
              <a:xfrm>
                <a:off x="4320000" y="1079225"/>
                <a:ext cx="260125" cy="163000"/>
              </a:xfrm>
              <a:custGeom>
                <a:avLst/>
                <a:gdLst/>
                <a:ahLst/>
                <a:cxnLst/>
                <a:rect l="l" t="t" r="r" b="b"/>
                <a:pathLst>
                  <a:path w="10405" h="6520" extrusionOk="0">
                    <a:moveTo>
                      <a:pt x="8970" y="1"/>
                    </a:moveTo>
                    <a:cubicBezTo>
                      <a:pt x="6620" y="778"/>
                      <a:pt x="3786" y="294"/>
                      <a:pt x="1764" y="2576"/>
                    </a:cubicBezTo>
                    <a:cubicBezTo>
                      <a:pt x="502" y="3993"/>
                      <a:pt x="1" y="5410"/>
                      <a:pt x="1038" y="5876"/>
                    </a:cubicBezTo>
                    <a:cubicBezTo>
                      <a:pt x="2057" y="6274"/>
                      <a:pt x="3146" y="6499"/>
                      <a:pt x="4252" y="6516"/>
                    </a:cubicBezTo>
                    <a:cubicBezTo>
                      <a:pt x="4303" y="6518"/>
                      <a:pt x="4355" y="6520"/>
                      <a:pt x="4406" y="6520"/>
                    </a:cubicBezTo>
                    <a:cubicBezTo>
                      <a:pt x="4717" y="6520"/>
                      <a:pt x="5012" y="6455"/>
                      <a:pt x="5116" y="6084"/>
                    </a:cubicBezTo>
                    <a:cubicBezTo>
                      <a:pt x="5237" y="5652"/>
                      <a:pt x="4892" y="5479"/>
                      <a:pt x="4563" y="5323"/>
                    </a:cubicBezTo>
                    <a:cubicBezTo>
                      <a:pt x="3094" y="4598"/>
                      <a:pt x="3630" y="3924"/>
                      <a:pt x="4598" y="3198"/>
                    </a:cubicBezTo>
                    <a:cubicBezTo>
                      <a:pt x="5980" y="2144"/>
                      <a:pt x="7726" y="2126"/>
                      <a:pt x="9264" y="1487"/>
                    </a:cubicBezTo>
                    <a:cubicBezTo>
                      <a:pt x="9696" y="1331"/>
                      <a:pt x="10404" y="1556"/>
                      <a:pt x="10352" y="796"/>
                    </a:cubicBezTo>
                    <a:cubicBezTo>
                      <a:pt x="10301" y="35"/>
                      <a:pt x="9627" y="70"/>
                      <a:pt x="897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2" name="Google Shape;1244;p52">
                <a:extLst>
                  <a:ext uri="{FF2B5EF4-FFF2-40B4-BE49-F238E27FC236}">
                    <a16:creationId xmlns:a16="http://schemas.microsoft.com/office/drawing/2014/main" id="{3D0D1E00-2AFD-1AF2-9766-116ED7D7EEFB}"/>
                  </a:ext>
                </a:extLst>
              </p:cNvPr>
              <p:cNvSpPr/>
              <p:nvPr/>
            </p:nvSpPr>
            <p:spPr>
              <a:xfrm>
                <a:off x="3605850" y="1017225"/>
                <a:ext cx="246275" cy="88775"/>
              </a:xfrm>
              <a:custGeom>
                <a:avLst/>
                <a:gdLst/>
                <a:ahLst/>
                <a:cxnLst/>
                <a:rect l="l" t="t" r="r" b="b"/>
                <a:pathLst>
                  <a:path w="9851" h="3551" extrusionOk="0">
                    <a:moveTo>
                      <a:pt x="3896" y="1"/>
                    </a:moveTo>
                    <a:cubicBezTo>
                      <a:pt x="2951" y="1"/>
                      <a:pt x="1998" y="113"/>
                      <a:pt x="1055" y="130"/>
                    </a:cubicBezTo>
                    <a:cubicBezTo>
                      <a:pt x="674" y="130"/>
                      <a:pt x="260" y="217"/>
                      <a:pt x="121" y="649"/>
                    </a:cubicBezTo>
                    <a:cubicBezTo>
                      <a:pt x="0" y="1046"/>
                      <a:pt x="173" y="1461"/>
                      <a:pt x="536" y="1651"/>
                    </a:cubicBezTo>
                    <a:cubicBezTo>
                      <a:pt x="1487" y="2256"/>
                      <a:pt x="2489" y="2792"/>
                      <a:pt x="3474" y="3345"/>
                    </a:cubicBezTo>
                    <a:cubicBezTo>
                      <a:pt x="3715" y="3472"/>
                      <a:pt x="3939" y="3551"/>
                      <a:pt x="4149" y="3551"/>
                    </a:cubicBezTo>
                    <a:cubicBezTo>
                      <a:pt x="4450" y="3551"/>
                      <a:pt x="4723" y="3389"/>
                      <a:pt x="4978" y="2982"/>
                    </a:cubicBezTo>
                    <a:cubicBezTo>
                      <a:pt x="5203" y="2650"/>
                      <a:pt x="5511" y="2104"/>
                      <a:pt x="5931" y="2104"/>
                    </a:cubicBezTo>
                    <a:cubicBezTo>
                      <a:pt x="6058" y="2104"/>
                      <a:pt x="6195" y="2153"/>
                      <a:pt x="6343" y="2273"/>
                    </a:cubicBezTo>
                    <a:cubicBezTo>
                      <a:pt x="6982" y="2809"/>
                      <a:pt x="7673" y="2826"/>
                      <a:pt x="8365" y="2895"/>
                    </a:cubicBezTo>
                    <a:cubicBezTo>
                      <a:pt x="8588" y="2920"/>
                      <a:pt x="8869" y="3004"/>
                      <a:pt x="9118" y="3004"/>
                    </a:cubicBezTo>
                    <a:cubicBezTo>
                      <a:pt x="9390" y="3004"/>
                      <a:pt x="9623" y="2904"/>
                      <a:pt x="9695" y="2515"/>
                    </a:cubicBezTo>
                    <a:cubicBezTo>
                      <a:pt x="9851" y="1789"/>
                      <a:pt x="9142" y="1668"/>
                      <a:pt x="8641" y="1478"/>
                    </a:cubicBezTo>
                    <a:lnTo>
                      <a:pt x="6585" y="493"/>
                    </a:lnTo>
                    <a:cubicBezTo>
                      <a:pt x="5704" y="104"/>
                      <a:pt x="4803" y="1"/>
                      <a:pt x="3896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3" name="Google Shape;1245;p52">
                <a:extLst>
                  <a:ext uri="{FF2B5EF4-FFF2-40B4-BE49-F238E27FC236}">
                    <a16:creationId xmlns:a16="http://schemas.microsoft.com/office/drawing/2014/main" id="{D9EAEEAA-4C55-2E58-7033-3E6088C3599A}"/>
                  </a:ext>
                </a:extLst>
              </p:cNvPr>
              <p:cNvSpPr/>
              <p:nvPr/>
            </p:nvSpPr>
            <p:spPr>
              <a:xfrm>
                <a:off x="3161275" y="1612775"/>
                <a:ext cx="115825" cy="115825"/>
              </a:xfrm>
              <a:custGeom>
                <a:avLst/>
                <a:gdLst/>
                <a:ahLst/>
                <a:cxnLst/>
                <a:rect l="l" t="t" r="r" b="b"/>
                <a:pathLst>
                  <a:path w="4633" h="4633" extrusionOk="0">
                    <a:moveTo>
                      <a:pt x="2966" y="1"/>
                    </a:moveTo>
                    <a:cubicBezTo>
                      <a:pt x="2951" y="1"/>
                      <a:pt x="2936" y="1"/>
                      <a:pt x="2921" y="1"/>
                    </a:cubicBezTo>
                    <a:cubicBezTo>
                      <a:pt x="1729" y="36"/>
                      <a:pt x="1" y="2421"/>
                      <a:pt x="139" y="3803"/>
                    </a:cubicBezTo>
                    <a:cubicBezTo>
                      <a:pt x="139" y="4252"/>
                      <a:pt x="502" y="4615"/>
                      <a:pt x="951" y="4633"/>
                    </a:cubicBezTo>
                    <a:cubicBezTo>
                      <a:pt x="2956" y="4581"/>
                      <a:pt x="4632" y="3026"/>
                      <a:pt x="4529" y="1297"/>
                    </a:cubicBezTo>
                    <a:cubicBezTo>
                      <a:pt x="4478" y="482"/>
                      <a:pt x="3809" y="1"/>
                      <a:pt x="2966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4" name="Google Shape;1246;p52">
                <a:extLst>
                  <a:ext uri="{FF2B5EF4-FFF2-40B4-BE49-F238E27FC236}">
                    <a16:creationId xmlns:a16="http://schemas.microsoft.com/office/drawing/2014/main" id="{B3B357C4-F6D0-0B49-BF2D-7A3734997B49}"/>
                  </a:ext>
                </a:extLst>
              </p:cNvPr>
              <p:cNvSpPr/>
              <p:nvPr/>
            </p:nvSpPr>
            <p:spPr>
              <a:xfrm>
                <a:off x="6082850" y="3458350"/>
                <a:ext cx="215350" cy="82375"/>
              </a:xfrm>
              <a:custGeom>
                <a:avLst/>
                <a:gdLst/>
                <a:ahLst/>
                <a:cxnLst/>
                <a:rect l="l" t="t" r="r" b="b"/>
                <a:pathLst>
                  <a:path w="8614" h="3295" extrusionOk="0">
                    <a:moveTo>
                      <a:pt x="8412" y="834"/>
                    </a:moveTo>
                    <a:lnTo>
                      <a:pt x="8412" y="834"/>
                    </a:lnTo>
                    <a:cubicBezTo>
                      <a:pt x="8408" y="835"/>
                      <a:pt x="8404" y="836"/>
                      <a:pt x="8401" y="837"/>
                    </a:cubicBezTo>
                    <a:lnTo>
                      <a:pt x="8401" y="837"/>
                    </a:lnTo>
                    <a:cubicBezTo>
                      <a:pt x="8399" y="842"/>
                      <a:pt x="8396" y="846"/>
                      <a:pt x="8394" y="851"/>
                    </a:cubicBezTo>
                    <a:lnTo>
                      <a:pt x="8412" y="834"/>
                    </a:lnTo>
                    <a:close/>
                    <a:moveTo>
                      <a:pt x="6441" y="1"/>
                    </a:moveTo>
                    <a:cubicBezTo>
                      <a:pt x="5426" y="1"/>
                      <a:pt x="4424" y="103"/>
                      <a:pt x="3504" y="557"/>
                    </a:cubicBezTo>
                    <a:cubicBezTo>
                      <a:pt x="3268" y="683"/>
                      <a:pt x="3156" y="756"/>
                      <a:pt x="3064" y="756"/>
                    </a:cubicBezTo>
                    <a:cubicBezTo>
                      <a:pt x="2968" y="756"/>
                      <a:pt x="2895" y="675"/>
                      <a:pt x="2726" y="488"/>
                    </a:cubicBezTo>
                    <a:cubicBezTo>
                      <a:pt x="2440" y="160"/>
                      <a:pt x="2158" y="41"/>
                      <a:pt x="1882" y="41"/>
                    </a:cubicBezTo>
                    <a:cubicBezTo>
                      <a:pt x="1373" y="41"/>
                      <a:pt x="881" y="443"/>
                      <a:pt x="410" y="678"/>
                    </a:cubicBezTo>
                    <a:cubicBezTo>
                      <a:pt x="0" y="866"/>
                      <a:pt x="164" y="1612"/>
                      <a:pt x="452" y="1612"/>
                    </a:cubicBezTo>
                    <a:cubicBezTo>
                      <a:pt x="455" y="1612"/>
                      <a:pt x="459" y="1612"/>
                      <a:pt x="462" y="1612"/>
                    </a:cubicBezTo>
                    <a:cubicBezTo>
                      <a:pt x="518" y="1607"/>
                      <a:pt x="572" y="1605"/>
                      <a:pt x="625" y="1605"/>
                    </a:cubicBezTo>
                    <a:cubicBezTo>
                      <a:pt x="1895" y="1605"/>
                      <a:pt x="2508" y="2753"/>
                      <a:pt x="3504" y="3184"/>
                    </a:cubicBezTo>
                    <a:cubicBezTo>
                      <a:pt x="3665" y="3259"/>
                      <a:pt x="3818" y="3295"/>
                      <a:pt x="3955" y="3295"/>
                    </a:cubicBezTo>
                    <a:cubicBezTo>
                      <a:pt x="4389" y="3295"/>
                      <a:pt x="4667" y="2934"/>
                      <a:pt x="4575" y="2303"/>
                    </a:cubicBezTo>
                    <a:cubicBezTo>
                      <a:pt x="4523" y="1905"/>
                      <a:pt x="4541" y="1784"/>
                      <a:pt x="4973" y="1698"/>
                    </a:cubicBezTo>
                    <a:cubicBezTo>
                      <a:pt x="6127" y="1457"/>
                      <a:pt x="7264" y="1130"/>
                      <a:pt x="8401" y="837"/>
                    </a:cubicBezTo>
                    <a:lnTo>
                      <a:pt x="8401" y="837"/>
                    </a:lnTo>
                    <a:cubicBezTo>
                      <a:pt x="8535" y="525"/>
                      <a:pt x="8613" y="56"/>
                      <a:pt x="8256" y="56"/>
                    </a:cubicBezTo>
                    <a:cubicBezTo>
                      <a:pt x="7656" y="37"/>
                      <a:pt x="7046" y="1"/>
                      <a:pt x="644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5" name="Google Shape;1247;p52">
                <a:extLst>
                  <a:ext uri="{FF2B5EF4-FFF2-40B4-BE49-F238E27FC236}">
                    <a16:creationId xmlns:a16="http://schemas.microsoft.com/office/drawing/2014/main" id="{829D1E2A-DF9B-8C19-FC7C-D03C9DF10C41}"/>
                  </a:ext>
                </a:extLst>
              </p:cNvPr>
              <p:cNvSpPr/>
              <p:nvPr/>
            </p:nvSpPr>
            <p:spPr>
              <a:xfrm>
                <a:off x="5726825" y="1103850"/>
                <a:ext cx="262175" cy="54825"/>
              </a:xfrm>
              <a:custGeom>
                <a:avLst/>
                <a:gdLst/>
                <a:ahLst/>
                <a:cxnLst/>
                <a:rect l="l" t="t" r="r" b="b"/>
                <a:pathLst>
                  <a:path w="10487" h="2193" extrusionOk="0">
                    <a:moveTo>
                      <a:pt x="2675" y="1"/>
                    </a:moveTo>
                    <a:cubicBezTo>
                      <a:pt x="2260" y="122"/>
                      <a:pt x="1984" y="208"/>
                      <a:pt x="1707" y="260"/>
                    </a:cubicBezTo>
                    <a:cubicBezTo>
                      <a:pt x="1625" y="276"/>
                      <a:pt x="1533" y="281"/>
                      <a:pt x="1436" y="281"/>
                    </a:cubicBezTo>
                    <a:cubicBezTo>
                      <a:pt x="1238" y="281"/>
                      <a:pt x="1018" y="259"/>
                      <a:pt x="814" y="259"/>
                    </a:cubicBezTo>
                    <a:cubicBezTo>
                      <a:pt x="370" y="259"/>
                      <a:pt x="1" y="367"/>
                      <a:pt x="83" y="1055"/>
                    </a:cubicBezTo>
                    <a:cubicBezTo>
                      <a:pt x="160" y="1671"/>
                      <a:pt x="629" y="1783"/>
                      <a:pt x="1147" y="1783"/>
                    </a:cubicBezTo>
                    <a:cubicBezTo>
                      <a:pt x="1443" y="1783"/>
                      <a:pt x="1754" y="1746"/>
                      <a:pt x="2018" y="1746"/>
                    </a:cubicBezTo>
                    <a:cubicBezTo>
                      <a:pt x="3176" y="1729"/>
                      <a:pt x="4334" y="1625"/>
                      <a:pt x="5488" y="1625"/>
                    </a:cubicBezTo>
                    <a:cubicBezTo>
                      <a:pt x="6641" y="1625"/>
                      <a:pt x="7790" y="1729"/>
                      <a:pt x="8931" y="2126"/>
                    </a:cubicBezTo>
                    <a:cubicBezTo>
                      <a:pt x="9064" y="2171"/>
                      <a:pt x="9201" y="2192"/>
                      <a:pt x="9336" y="2192"/>
                    </a:cubicBezTo>
                    <a:cubicBezTo>
                      <a:pt x="9780" y="2192"/>
                      <a:pt x="10194" y="1955"/>
                      <a:pt x="10314" y="1504"/>
                    </a:cubicBezTo>
                    <a:cubicBezTo>
                      <a:pt x="10486" y="813"/>
                      <a:pt x="9761" y="744"/>
                      <a:pt x="9294" y="606"/>
                    </a:cubicBezTo>
                    <a:cubicBezTo>
                      <a:pt x="8746" y="426"/>
                      <a:pt x="8189" y="370"/>
                      <a:pt x="7630" y="370"/>
                    </a:cubicBezTo>
                    <a:cubicBezTo>
                      <a:pt x="6715" y="370"/>
                      <a:pt x="5795" y="519"/>
                      <a:pt x="4900" y="519"/>
                    </a:cubicBezTo>
                    <a:cubicBezTo>
                      <a:pt x="4133" y="519"/>
                      <a:pt x="3384" y="409"/>
                      <a:pt x="267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6" name="Google Shape;1248;p52">
                <a:extLst>
                  <a:ext uri="{FF2B5EF4-FFF2-40B4-BE49-F238E27FC236}">
                    <a16:creationId xmlns:a16="http://schemas.microsoft.com/office/drawing/2014/main" id="{FC4E9B88-705A-F4FC-6347-695B4400B3C4}"/>
                  </a:ext>
                </a:extLst>
              </p:cNvPr>
              <p:cNvSpPr/>
              <p:nvPr/>
            </p:nvSpPr>
            <p:spPr>
              <a:xfrm>
                <a:off x="6497925" y="4391525"/>
                <a:ext cx="125725" cy="97375"/>
              </a:xfrm>
              <a:custGeom>
                <a:avLst/>
                <a:gdLst/>
                <a:ahLst/>
                <a:cxnLst/>
                <a:rect l="l" t="t" r="r" b="b"/>
                <a:pathLst>
                  <a:path w="5029" h="3895" extrusionOk="0">
                    <a:moveTo>
                      <a:pt x="4062" y="0"/>
                    </a:moveTo>
                    <a:cubicBezTo>
                      <a:pt x="3557" y="0"/>
                      <a:pt x="2937" y="491"/>
                      <a:pt x="2445" y="491"/>
                    </a:cubicBezTo>
                    <a:cubicBezTo>
                      <a:pt x="2234" y="491"/>
                      <a:pt x="2046" y="401"/>
                      <a:pt x="1901" y="144"/>
                    </a:cubicBezTo>
                    <a:cubicBezTo>
                      <a:pt x="0" y="403"/>
                      <a:pt x="570" y="1975"/>
                      <a:pt x="225" y="2960"/>
                    </a:cubicBezTo>
                    <a:cubicBezTo>
                      <a:pt x="38" y="3485"/>
                      <a:pt x="566" y="3894"/>
                      <a:pt x="1172" y="3894"/>
                    </a:cubicBezTo>
                    <a:cubicBezTo>
                      <a:pt x="1185" y="3894"/>
                      <a:pt x="1197" y="3894"/>
                      <a:pt x="1210" y="3894"/>
                    </a:cubicBezTo>
                    <a:cubicBezTo>
                      <a:pt x="2298" y="3876"/>
                      <a:pt x="5029" y="1630"/>
                      <a:pt x="4804" y="783"/>
                    </a:cubicBezTo>
                    <a:cubicBezTo>
                      <a:pt x="4638" y="185"/>
                      <a:pt x="4372" y="0"/>
                      <a:pt x="406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7" name="Google Shape;1249;p52">
                <a:extLst>
                  <a:ext uri="{FF2B5EF4-FFF2-40B4-BE49-F238E27FC236}">
                    <a16:creationId xmlns:a16="http://schemas.microsoft.com/office/drawing/2014/main" id="{CB509803-E251-5AB3-C3A5-0319DA4F37A3}"/>
                  </a:ext>
                </a:extLst>
              </p:cNvPr>
              <p:cNvSpPr/>
              <p:nvPr/>
            </p:nvSpPr>
            <p:spPr>
              <a:xfrm>
                <a:off x="5334875" y="2906300"/>
                <a:ext cx="82100" cy="128050"/>
              </a:xfrm>
              <a:custGeom>
                <a:avLst/>
                <a:gdLst/>
                <a:ahLst/>
                <a:cxnLst/>
                <a:rect l="l" t="t" r="r" b="b"/>
                <a:pathLst>
                  <a:path w="3284" h="5122" extrusionOk="0">
                    <a:moveTo>
                      <a:pt x="519" y="1"/>
                    </a:moveTo>
                    <a:lnTo>
                      <a:pt x="380" y="139"/>
                    </a:lnTo>
                    <a:cubicBezTo>
                      <a:pt x="104" y="1452"/>
                      <a:pt x="0" y="2766"/>
                      <a:pt x="380" y="4062"/>
                    </a:cubicBezTo>
                    <a:cubicBezTo>
                      <a:pt x="534" y="4660"/>
                      <a:pt x="796" y="5122"/>
                      <a:pt x="1420" y="5122"/>
                    </a:cubicBezTo>
                    <a:cubicBezTo>
                      <a:pt x="1500" y="5122"/>
                      <a:pt x="1585" y="5114"/>
                      <a:pt x="1676" y="5099"/>
                    </a:cubicBezTo>
                    <a:cubicBezTo>
                      <a:pt x="2471" y="4978"/>
                      <a:pt x="3284" y="4408"/>
                      <a:pt x="3111" y="3734"/>
                    </a:cubicBezTo>
                    <a:cubicBezTo>
                      <a:pt x="2748" y="2213"/>
                      <a:pt x="2108" y="744"/>
                      <a:pt x="51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8" name="Google Shape;1250;p52">
                <a:extLst>
                  <a:ext uri="{FF2B5EF4-FFF2-40B4-BE49-F238E27FC236}">
                    <a16:creationId xmlns:a16="http://schemas.microsoft.com/office/drawing/2014/main" id="{3FE3E2AB-D968-B1B0-05AA-2772F4625F32}"/>
                  </a:ext>
                </a:extLst>
              </p:cNvPr>
              <p:cNvSpPr/>
              <p:nvPr/>
            </p:nvSpPr>
            <p:spPr>
              <a:xfrm>
                <a:off x="4869125" y="997550"/>
                <a:ext cx="160750" cy="66150"/>
              </a:xfrm>
              <a:custGeom>
                <a:avLst/>
                <a:gdLst/>
                <a:ahLst/>
                <a:cxnLst/>
                <a:rect l="l" t="t" r="r" b="b"/>
                <a:pathLst>
                  <a:path w="6430" h="2646" extrusionOk="0">
                    <a:moveTo>
                      <a:pt x="1040" y="1"/>
                    </a:moveTo>
                    <a:cubicBezTo>
                      <a:pt x="589" y="1"/>
                      <a:pt x="239" y="358"/>
                      <a:pt x="104" y="814"/>
                    </a:cubicBezTo>
                    <a:cubicBezTo>
                      <a:pt x="1" y="1108"/>
                      <a:pt x="191" y="1419"/>
                      <a:pt x="502" y="1470"/>
                    </a:cubicBezTo>
                    <a:cubicBezTo>
                      <a:pt x="1971" y="1885"/>
                      <a:pt x="3440" y="2283"/>
                      <a:pt x="4736" y="2646"/>
                    </a:cubicBezTo>
                    <a:cubicBezTo>
                      <a:pt x="5427" y="2611"/>
                      <a:pt x="5928" y="2611"/>
                      <a:pt x="6239" y="2127"/>
                    </a:cubicBezTo>
                    <a:cubicBezTo>
                      <a:pt x="6429" y="1851"/>
                      <a:pt x="6308" y="1470"/>
                      <a:pt x="6066" y="1419"/>
                    </a:cubicBezTo>
                    <a:cubicBezTo>
                      <a:pt x="4373" y="1021"/>
                      <a:pt x="2852" y="36"/>
                      <a:pt x="1072" y="2"/>
                    </a:cubicBezTo>
                    <a:cubicBezTo>
                      <a:pt x="1061" y="1"/>
                      <a:pt x="1051" y="1"/>
                      <a:pt x="104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9" name="Google Shape;1251;p52">
                <a:extLst>
                  <a:ext uri="{FF2B5EF4-FFF2-40B4-BE49-F238E27FC236}">
                    <a16:creationId xmlns:a16="http://schemas.microsoft.com/office/drawing/2014/main" id="{14F13175-D681-F2D8-1863-2E9F15E75E0E}"/>
                  </a:ext>
                </a:extLst>
              </p:cNvPr>
              <p:cNvSpPr/>
              <p:nvPr/>
            </p:nvSpPr>
            <p:spPr>
              <a:xfrm>
                <a:off x="3763550" y="998475"/>
                <a:ext cx="117975" cy="55725"/>
              </a:xfrm>
              <a:custGeom>
                <a:avLst/>
                <a:gdLst/>
                <a:ahLst/>
                <a:cxnLst/>
                <a:rect l="l" t="t" r="r" b="b"/>
                <a:pathLst>
                  <a:path w="4719" h="2229" extrusionOk="0">
                    <a:moveTo>
                      <a:pt x="747" y="0"/>
                    </a:moveTo>
                    <a:cubicBezTo>
                      <a:pt x="407" y="0"/>
                      <a:pt x="65" y="161"/>
                      <a:pt x="18" y="690"/>
                    </a:cubicBezTo>
                    <a:cubicBezTo>
                      <a:pt x="0" y="863"/>
                      <a:pt x="190" y="1053"/>
                      <a:pt x="277" y="1243"/>
                    </a:cubicBezTo>
                    <a:lnTo>
                      <a:pt x="2333" y="2228"/>
                    </a:lnTo>
                    <a:cubicBezTo>
                      <a:pt x="2437" y="2220"/>
                      <a:pt x="2541" y="2220"/>
                      <a:pt x="2644" y="2220"/>
                    </a:cubicBezTo>
                    <a:cubicBezTo>
                      <a:pt x="2748" y="2220"/>
                      <a:pt x="2852" y="2220"/>
                      <a:pt x="2955" y="2211"/>
                    </a:cubicBezTo>
                    <a:cubicBezTo>
                      <a:pt x="3647" y="2142"/>
                      <a:pt x="4718" y="2090"/>
                      <a:pt x="4511" y="1261"/>
                    </a:cubicBezTo>
                    <a:cubicBezTo>
                      <a:pt x="4255" y="308"/>
                      <a:pt x="3582" y="187"/>
                      <a:pt x="2842" y="187"/>
                    </a:cubicBezTo>
                    <a:cubicBezTo>
                      <a:pt x="2589" y="187"/>
                      <a:pt x="2328" y="201"/>
                      <a:pt x="2074" y="201"/>
                    </a:cubicBezTo>
                    <a:cubicBezTo>
                      <a:pt x="1762" y="201"/>
                      <a:pt x="1460" y="180"/>
                      <a:pt x="1193" y="85"/>
                    </a:cubicBezTo>
                    <a:cubicBezTo>
                      <a:pt x="1066" y="36"/>
                      <a:pt x="907" y="0"/>
                      <a:pt x="74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0" name="Google Shape;1252;p52">
                <a:extLst>
                  <a:ext uri="{FF2B5EF4-FFF2-40B4-BE49-F238E27FC236}">
                    <a16:creationId xmlns:a16="http://schemas.microsoft.com/office/drawing/2014/main" id="{F30F9356-EC85-045E-F0D6-0E1F3948B06B}"/>
                  </a:ext>
                </a:extLst>
              </p:cNvPr>
              <p:cNvSpPr/>
              <p:nvPr/>
            </p:nvSpPr>
            <p:spPr>
              <a:xfrm>
                <a:off x="6244750" y="3463175"/>
                <a:ext cx="127900" cy="76650"/>
              </a:xfrm>
              <a:custGeom>
                <a:avLst/>
                <a:gdLst/>
                <a:ahLst/>
                <a:cxnLst/>
                <a:rect l="l" t="t" r="r" b="b"/>
                <a:pathLst>
                  <a:path w="5116" h="3066" extrusionOk="0">
                    <a:moveTo>
                      <a:pt x="4184" y="1"/>
                    </a:moveTo>
                    <a:cubicBezTo>
                      <a:pt x="4093" y="1"/>
                      <a:pt x="4000" y="13"/>
                      <a:pt x="3906" y="36"/>
                    </a:cubicBezTo>
                    <a:cubicBezTo>
                      <a:pt x="3232" y="209"/>
                      <a:pt x="2575" y="416"/>
                      <a:pt x="1918" y="641"/>
                    </a:cubicBezTo>
                    <a:lnTo>
                      <a:pt x="1936" y="641"/>
                    </a:lnTo>
                    <a:cubicBezTo>
                      <a:pt x="1659" y="848"/>
                      <a:pt x="1383" y="1038"/>
                      <a:pt x="1089" y="1194"/>
                    </a:cubicBezTo>
                    <a:cubicBezTo>
                      <a:pt x="432" y="1505"/>
                      <a:pt x="0" y="2093"/>
                      <a:pt x="311" y="2680"/>
                    </a:cubicBezTo>
                    <a:cubicBezTo>
                      <a:pt x="460" y="2964"/>
                      <a:pt x="650" y="3065"/>
                      <a:pt x="856" y="3065"/>
                    </a:cubicBezTo>
                    <a:cubicBezTo>
                      <a:pt x="1178" y="3065"/>
                      <a:pt x="1537" y="2818"/>
                      <a:pt x="1832" y="2628"/>
                    </a:cubicBezTo>
                    <a:cubicBezTo>
                      <a:pt x="2558" y="2093"/>
                      <a:pt x="3370" y="1695"/>
                      <a:pt x="4234" y="1436"/>
                    </a:cubicBezTo>
                    <a:cubicBezTo>
                      <a:pt x="4631" y="1332"/>
                      <a:pt x="5115" y="1108"/>
                      <a:pt x="4994" y="606"/>
                    </a:cubicBezTo>
                    <a:cubicBezTo>
                      <a:pt x="4883" y="203"/>
                      <a:pt x="4559" y="1"/>
                      <a:pt x="4184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1" name="Google Shape;1253;p52">
                <a:extLst>
                  <a:ext uri="{FF2B5EF4-FFF2-40B4-BE49-F238E27FC236}">
                    <a16:creationId xmlns:a16="http://schemas.microsoft.com/office/drawing/2014/main" id="{57F291E4-C58C-72F4-865A-F57E455551CB}"/>
                  </a:ext>
                </a:extLst>
              </p:cNvPr>
              <p:cNvSpPr/>
              <p:nvPr/>
            </p:nvSpPr>
            <p:spPr>
              <a:xfrm>
                <a:off x="6286725" y="2464325"/>
                <a:ext cx="67775" cy="93850"/>
              </a:xfrm>
              <a:custGeom>
                <a:avLst/>
                <a:gdLst/>
                <a:ahLst/>
                <a:cxnLst/>
                <a:rect l="l" t="t" r="r" b="b"/>
                <a:pathLst>
                  <a:path w="2711" h="3754" extrusionOk="0">
                    <a:moveTo>
                      <a:pt x="1532" y="0"/>
                    </a:moveTo>
                    <a:cubicBezTo>
                      <a:pt x="1516" y="0"/>
                      <a:pt x="1500" y="0"/>
                      <a:pt x="1484" y="1"/>
                    </a:cubicBezTo>
                    <a:cubicBezTo>
                      <a:pt x="187" y="53"/>
                      <a:pt x="239" y="1332"/>
                      <a:pt x="101" y="2265"/>
                    </a:cubicBezTo>
                    <a:cubicBezTo>
                      <a:pt x="1" y="3066"/>
                      <a:pt x="465" y="3754"/>
                      <a:pt x="1243" y="3754"/>
                    </a:cubicBezTo>
                    <a:cubicBezTo>
                      <a:pt x="1271" y="3754"/>
                      <a:pt x="1299" y="3753"/>
                      <a:pt x="1328" y="3751"/>
                    </a:cubicBezTo>
                    <a:cubicBezTo>
                      <a:pt x="2711" y="3682"/>
                      <a:pt x="1967" y="2403"/>
                      <a:pt x="2313" y="1815"/>
                    </a:cubicBezTo>
                    <a:cubicBezTo>
                      <a:pt x="2228" y="1050"/>
                      <a:pt x="2528" y="0"/>
                      <a:pt x="153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2" name="Google Shape;1254;p52">
                <a:extLst>
                  <a:ext uri="{FF2B5EF4-FFF2-40B4-BE49-F238E27FC236}">
                    <a16:creationId xmlns:a16="http://schemas.microsoft.com/office/drawing/2014/main" id="{FEBD690E-7013-36AB-1B1B-44BF9F890C01}"/>
                  </a:ext>
                </a:extLst>
              </p:cNvPr>
              <p:cNvSpPr/>
              <p:nvPr/>
            </p:nvSpPr>
            <p:spPr>
              <a:xfrm>
                <a:off x="6279300" y="2861375"/>
                <a:ext cx="75625" cy="97275"/>
              </a:xfrm>
              <a:custGeom>
                <a:avLst/>
                <a:gdLst/>
                <a:ahLst/>
                <a:cxnLst/>
                <a:rect l="l" t="t" r="r" b="b"/>
                <a:pathLst>
                  <a:path w="3025" h="3891" extrusionOk="0">
                    <a:moveTo>
                      <a:pt x="2403" y="1"/>
                    </a:moveTo>
                    <a:cubicBezTo>
                      <a:pt x="2178" y="1"/>
                      <a:pt x="1971" y="104"/>
                      <a:pt x="1850" y="277"/>
                    </a:cubicBezTo>
                    <a:cubicBezTo>
                      <a:pt x="1504" y="1193"/>
                      <a:pt x="882" y="1884"/>
                      <a:pt x="277" y="2610"/>
                    </a:cubicBezTo>
                    <a:cubicBezTo>
                      <a:pt x="35" y="2869"/>
                      <a:pt x="1" y="3284"/>
                      <a:pt x="208" y="3578"/>
                    </a:cubicBezTo>
                    <a:cubicBezTo>
                      <a:pt x="326" y="3766"/>
                      <a:pt x="507" y="3890"/>
                      <a:pt x="682" y="3890"/>
                    </a:cubicBezTo>
                    <a:cubicBezTo>
                      <a:pt x="764" y="3890"/>
                      <a:pt x="845" y="3863"/>
                      <a:pt x="916" y="3802"/>
                    </a:cubicBezTo>
                    <a:cubicBezTo>
                      <a:pt x="1815" y="3128"/>
                      <a:pt x="2731" y="2420"/>
                      <a:pt x="3025" y="1452"/>
                    </a:cubicBezTo>
                    <a:cubicBezTo>
                      <a:pt x="2973" y="744"/>
                      <a:pt x="2921" y="225"/>
                      <a:pt x="240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3" name="Google Shape;1255;p52">
                <a:extLst>
                  <a:ext uri="{FF2B5EF4-FFF2-40B4-BE49-F238E27FC236}">
                    <a16:creationId xmlns:a16="http://schemas.microsoft.com/office/drawing/2014/main" id="{65F0E815-5F46-7B26-443E-080E496734C2}"/>
                  </a:ext>
                </a:extLst>
              </p:cNvPr>
              <p:cNvSpPr/>
              <p:nvPr/>
            </p:nvSpPr>
            <p:spPr>
              <a:xfrm>
                <a:off x="4145025" y="994975"/>
                <a:ext cx="111500" cy="47325"/>
              </a:xfrm>
              <a:custGeom>
                <a:avLst/>
                <a:gdLst/>
                <a:ahLst/>
                <a:cxnLst/>
                <a:rect l="l" t="t" r="r" b="b"/>
                <a:pathLst>
                  <a:path w="4460" h="1893" extrusionOk="0">
                    <a:moveTo>
                      <a:pt x="1539" y="105"/>
                    </a:moveTo>
                    <a:cubicBezTo>
                      <a:pt x="969" y="243"/>
                      <a:pt x="139" y="1"/>
                      <a:pt x="70" y="744"/>
                    </a:cubicBezTo>
                    <a:cubicBezTo>
                      <a:pt x="1" y="1418"/>
                      <a:pt x="813" y="1418"/>
                      <a:pt x="1332" y="1556"/>
                    </a:cubicBezTo>
                    <a:cubicBezTo>
                      <a:pt x="1764" y="1677"/>
                      <a:pt x="2213" y="1764"/>
                      <a:pt x="2645" y="1815"/>
                    </a:cubicBezTo>
                    <a:cubicBezTo>
                      <a:pt x="2898" y="1847"/>
                      <a:pt x="3179" y="1893"/>
                      <a:pt x="3440" y="1893"/>
                    </a:cubicBezTo>
                    <a:cubicBezTo>
                      <a:pt x="3890" y="1893"/>
                      <a:pt x="4279" y="1756"/>
                      <a:pt x="4356" y="1176"/>
                    </a:cubicBezTo>
                    <a:cubicBezTo>
                      <a:pt x="4459" y="346"/>
                      <a:pt x="3561" y="416"/>
                      <a:pt x="2956" y="329"/>
                    </a:cubicBezTo>
                    <a:lnTo>
                      <a:pt x="1539" y="10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4" name="Google Shape;1256;p52">
                <a:extLst>
                  <a:ext uri="{FF2B5EF4-FFF2-40B4-BE49-F238E27FC236}">
                    <a16:creationId xmlns:a16="http://schemas.microsoft.com/office/drawing/2014/main" id="{447420E4-7009-E643-36D0-F8E39503DE5B}"/>
                  </a:ext>
                </a:extLst>
              </p:cNvPr>
              <p:cNvSpPr/>
              <p:nvPr/>
            </p:nvSpPr>
            <p:spPr>
              <a:xfrm>
                <a:off x="7213625" y="3803350"/>
                <a:ext cx="74075" cy="80050"/>
              </a:xfrm>
              <a:custGeom>
                <a:avLst/>
                <a:gdLst/>
                <a:ahLst/>
                <a:cxnLst/>
                <a:rect l="l" t="t" r="r" b="b"/>
                <a:pathLst>
                  <a:path w="2963" h="3202" extrusionOk="0">
                    <a:moveTo>
                      <a:pt x="573" y="1"/>
                    </a:moveTo>
                    <a:cubicBezTo>
                      <a:pt x="233" y="1"/>
                      <a:pt x="0" y="333"/>
                      <a:pt x="59" y="704"/>
                    </a:cubicBezTo>
                    <a:cubicBezTo>
                      <a:pt x="284" y="1965"/>
                      <a:pt x="1096" y="2777"/>
                      <a:pt x="2289" y="3175"/>
                    </a:cubicBezTo>
                    <a:cubicBezTo>
                      <a:pt x="2343" y="3193"/>
                      <a:pt x="2395" y="3202"/>
                      <a:pt x="2445" y="3202"/>
                    </a:cubicBezTo>
                    <a:cubicBezTo>
                      <a:pt x="2729" y="3202"/>
                      <a:pt x="2933" y="2914"/>
                      <a:pt x="2963" y="2414"/>
                    </a:cubicBezTo>
                    <a:cubicBezTo>
                      <a:pt x="2341" y="1619"/>
                      <a:pt x="1960" y="427"/>
                      <a:pt x="751" y="30"/>
                    </a:cubicBezTo>
                    <a:cubicBezTo>
                      <a:pt x="689" y="10"/>
                      <a:pt x="630" y="1"/>
                      <a:pt x="57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5" name="Google Shape;1257;p52">
                <a:extLst>
                  <a:ext uri="{FF2B5EF4-FFF2-40B4-BE49-F238E27FC236}">
                    <a16:creationId xmlns:a16="http://schemas.microsoft.com/office/drawing/2014/main" id="{611E9367-2A7A-F18D-3956-39FBEBF9CEA1}"/>
                  </a:ext>
                </a:extLst>
              </p:cNvPr>
              <p:cNvSpPr/>
              <p:nvPr/>
            </p:nvSpPr>
            <p:spPr>
              <a:xfrm>
                <a:off x="6542025" y="3118350"/>
                <a:ext cx="66075" cy="79800"/>
              </a:xfrm>
              <a:custGeom>
                <a:avLst/>
                <a:gdLst/>
                <a:ahLst/>
                <a:cxnLst/>
                <a:rect l="l" t="t" r="r" b="b"/>
                <a:pathLst>
                  <a:path w="2643" h="3192" extrusionOk="0">
                    <a:moveTo>
                      <a:pt x="1295" y="1"/>
                    </a:moveTo>
                    <a:cubicBezTo>
                      <a:pt x="1273" y="1"/>
                      <a:pt x="1250" y="2"/>
                      <a:pt x="1226" y="4"/>
                    </a:cubicBezTo>
                    <a:cubicBezTo>
                      <a:pt x="275" y="108"/>
                      <a:pt x="51" y="954"/>
                      <a:pt x="33" y="1732"/>
                    </a:cubicBezTo>
                    <a:cubicBezTo>
                      <a:pt x="1" y="2354"/>
                      <a:pt x="200" y="3192"/>
                      <a:pt x="910" y="3192"/>
                    </a:cubicBezTo>
                    <a:cubicBezTo>
                      <a:pt x="950" y="3192"/>
                      <a:pt x="992" y="3189"/>
                      <a:pt x="1036" y="3184"/>
                    </a:cubicBezTo>
                    <a:cubicBezTo>
                      <a:pt x="2643" y="2959"/>
                      <a:pt x="1640" y="1767"/>
                      <a:pt x="1640" y="1110"/>
                    </a:cubicBezTo>
                    <a:cubicBezTo>
                      <a:pt x="1740" y="547"/>
                      <a:pt x="1792" y="1"/>
                      <a:pt x="129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6" name="Google Shape;1258;p52">
                <a:extLst>
                  <a:ext uri="{FF2B5EF4-FFF2-40B4-BE49-F238E27FC236}">
                    <a16:creationId xmlns:a16="http://schemas.microsoft.com/office/drawing/2014/main" id="{5FACC449-9233-6293-F2B7-E1952CCBB039}"/>
                  </a:ext>
                </a:extLst>
              </p:cNvPr>
              <p:cNvSpPr/>
              <p:nvPr/>
            </p:nvSpPr>
            <p:spPr>
              <a:xfrm>
                <a:off x="4278100" y="987200"/>
                <a:ext cx="87225" cy="50150"/>
              </a:xfrm>
              <a:custGeom>
                <a:avLst/>
                <a:gdLst/>
                <a:ahLst/>
                <a:cxnLst/>
                <a:rect l="l" t="t" r="r" b="b"/>
                <a:pathLst>
                  <a:path w="3489" h="2006" extrusionOk="0">
                    <a:moveTo>
                      <a:pt x="2519" y="46"/>
                    </a:moveTo>
                    <a:cubicBezTo>
                      <a:pt x="2407" y="46"/>
                      <a:pt x="2296" y="60"/>
                      <a:pt x="2195" y="87"/>
                    </a:cubicBezTo>
                    <a:cubicBezTo>
                      <a:pt x="1435" y="312"/>
                      <a:pt x="191" y="1"/>
                      <a:pt x="87" y="1107"/>
                    </a:cubicBezTo>
                    <a:cubicBezTo>
                      <a:pt x="1" y="1798"/>
                      <a:pt x="986" y="1746"/>
                      <a:pt x="1642" y="1781"/>
                    </a:cubicBezTo>
                    <a:cubicBezTo>
                      <a:pt x="2299" y="1556"/>
                      <a:pt x="3422" y="2005"/>
                      <a:pt x="3474" y="813"/>
                    </a:cubicBezTo>
                    <a:cubicBezTo>
                      <a:pt x="3488" y="284"/>
                      <a:pt x="2986" y="46"/>
                      <a:pt x="2519" y="4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7" name="Google Shape;1259;p52">
                <a:extLst>
                  <a:ext uri="{FF2B5EF4-FFF2-40B4-BE49-F238E27FC236}">
                    <a16:creationId xmlns:a16="http://schemas.microsoft.com/office/drawing/2014/main" id="{4C3F7DA9-5602-16BA-BBA0-AABB0F4EDCCB}"/>
                  </a:ext>
                </a:extLst>
              </p:cNvPr>
              <p:cNvSpPr/>
              <p:nvPr/>
            </p:nvSpPr>
            <p:spPr>
              <a:xfrm>
                <a:off x="6595650" y="1204100"/>
                <a:ext cx="81075" cy="41800"/>
              </a:xfrm>
              <a:custGeom>
                <a:avLst/>
                <a:gdLst/>
                <a:ahLst/>
                <a:cxnLst/>
                <a:rect l="l" t="t" r="r" b="b"/>
                <a:pathLst>
                  <a:path w="3243" h="1672" extrusionOk="0">
                    <a:moveTo>
                      <a:pt x="1466" y="121"/>
                    </a:moveTo>
                    <a:cubicBezTo>
                      <a:pt x="1366" y="163"/>
                      <a:pt x="1241" y="173"/>
                      <a:pt x="1106" y="173"/>
                    </a:cubicBezTo>
                    <a:cubicBezTo>
                      <a:pt x="987" y="173"/>
                      <a:pt x="861" y="165"/>
                      <a:pt x="738" y="165"/>
                    </a:cubicBezTo>
                    <a:cubicBezTo>
                      <a:pt x="371" y="165"/>
                      <a:pt x="34" y="234"/>
                      <a:pt x="14" y="778"/>
                    </a:cubicBezTo>
                    <a:cubicBezTo>
                      <a:pt x="0" y="1593"/>
                      <a:pt x="628" y="1660"/>
                      <a:pt x="1232" y="1660"/>
                    </a:cubicBezTo>
                    <a:cubicBezTo>
                      <a:pt x="1352" y="1660"/>
                      <a:pt x="1472" y="1658"/>
                      <a:pt x="1585" y="1658"/>
                    </a:cubicBezTo>
                    <a:cubicBezTo>
                      <a:pt x="1627" y="1658"/>
                      <a:pt x="1668" y="1658"/>
                      <a:pt x="1708" y="1659"/>
                    </a:cubicBezTo>
                    <a:cubicBezTo>
                      <a:pt x="1826" y="1666"/>
                      <a:pt x="1954" y="1672"/>
                      <a:pt x="2085" y="1672"/>
                    </a:cubicBezTo>
                    <a:cubicBezTo>
                      <a:pt x="2644" y="1672"/>
                      <a:pt x="3242" y="1563"/>
                      <a:pt x="3228" y="933"/>
                    </a:cubicBezTo>
                    <a:cubicBezTo>
                      <a:pt x="3194" y="0"/>
                      <a:pt x="2209" y="207"/>
                      <a:pt x="1466" y="12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8" name="Google Shape;1260;p52">
                <a:extLst>
                  <a:ext uri="{FF2B5EF4-FFF2-40B4-BE49-F238E27FC236}">
                    <a16:creationId xmlns:a16="http://schemas.microsoft.com/office/drawing/2014/main" id="{ED7E1824-9899-8874-CA00-3E52A84817B5}"/>
                  </a:ext>
                </a:extLst>
              </p:cNvPr>
              <p:cNvSpPr/>
              <p:nvPr/>
            </p:nvSpPr>
            <p:spPr>
              <a:xfrm>
                <a:off x="5040350" y="1034625"/>
                <a:ext cx="81550" cy="46975"/>
              </a:xfrm>
              <a:custGeom>
                <a:avLst/>
                <a:gdLst/>
                <a:ahLst/>
                <a:cxnLst/>
                <a:rect l="l" t="t" r="r" b="b"/>
                <a:pathLst>
                  <a:path w="3262" h="1879" extrusionOk="0">
                    <a:moveTo>
                      <a:pt x="1625" y="1"/>
                    </a:moveTo>
                    <a:cubicBezTo>
                      <a:pt x="803" y="1"/>
                      <a:pt x="279" y="461"/>
                      <a:pt x="99" y="1249"/>
                    </a:cubicBezTo>
                    <a:cubicBezTo>
                      <a:pt x="0" y="1616"/>
                      <a:pt x="339" y="1879"/>
                      <a:pt x="645" y="1879"/>
                    </a:cubicBezTo>
                    <a:cubicBezTo>
                      <a:pt x="714" y="1879"/>
                      <a:pt x="781" y="1865"/>
                      <a:pt x="842" y="1837"/>
                    </a:cubicBezTo>
                    <a:cubicBezTo>
                      <a:pt x="1620" y="1474"/>
                      <a:pt x="2829" y="1750"/>
                      <a:pt x="3106" y="800"/>
                    </a:cubicBezTo>
                    <a:cubicBezTo>
                      <a:pt x="3261" y="229"/>
                      <a:pt x="2363" y="22"/>
                      <a:pt x="1758" y="5"/>
                    </a:cubicBezTo>
                    <a:cubicBezTo>
                      <a:pt x="1713" y="2"/>
                      <a:pt x="1668" y="1"/>
                      <a:pt x="162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9" name="Google Shape;1261;p52">
                <a:extLst>
                  <a:ext uri="{FF2B5EF4-FFF2-40B4-BE49-F238E27FC236}">
                    <a16:creationId xmlns:a16="http://schemas.microsoft.com/office/drawing/2014/main" id="{E5307D2C-DB80-D956-E97E-07D80B034792}"/>
                  </a:ext>
                </a:extLst>
              </p:cNvPr>
              <p:cNvSpPr/>
              <p:nvPr/>
            </p:nvSpPr>
            <p:spPr>
              <a:xfrm>
                <a:off x="6380950" y="3302475"/>
                <a:ext cx="77800" cy="40225"/>
              </a:xfrm>
              <a:custGeom>
                <a:avLst/>
                <a:gdLst/>
                <a:ahLst/>
                <a:cxnLst/>
                <a:rect l="l" t="t" r="r" b="b"/>
                <a:pathLst>
                  <a:path w="3112" h="1609" extrusionOk="0">
                    <a:moveTo>
                      <a:pt x="843" y="80"/>
                    </a:moveTo>
                    <a:cubicBezTo>
                      <a:pt x="352" y="80"/>
                      <a:pt x="1" y="466"/>
                      <a:pt x="65" y="882"/>
                    </a:cubicBezTo>
                    <a:cubicBezTo>
                      <a:pt x="161" y="1545"/>
                      <a:pt x="602" y="1578"/>
                      <a:pt x="1054" y="1578"/>
                    </a:cubicBezTo>
                    <a:cubicBezTo>
                      <a:pt x="1103" y="1578"/>
                      <a:pt x="1152" y="1577"/>
                      <a:pt x="1201" y="1577"/>
                    </a:cubicBezTo>
                    <a:cubicBezTo>
                      <a:pt x="1347" y="1577"/>
                      <a:pt x="1491" y="1581"/>
                      <a:pt x="1620" y="1608"/>
                    </a:cubicBezTo>
                    <a:cubicBezTo>
                      <a:pt x="1746" y="1549"/>
                      <a:pt x="1903" y="1535"/>
                      <a:pt x="2065" y="1535"/>
                    </a:cubicBezTo>
                    <a:cubicBezTo>
                      <a:pt x="2212" y="1535"/>
                      <a:pt x="2363" y="1547"/>
                      <a:pt x="2502" y="1547"/>
                    </a:cubicBezTo>
                    <a:cubicBezTo>
                      <a:pt x="2845" y="1547"/>
                      <a:pt x="3112" y="1478"/>
                      <a:pt x="3037" y="1003"/>
                    </a:cubicBezTo>
                    <a:cubicBezTo>
                      <a:pt x="2882" y="1"/>
                      <a:pt x="1741" y="191"/>
                      <a:pt x="963" y="87"/>
                    </a:cubicBezTo>
                    <a:cubicBezTo>
                      <a:pt x="923" y="82"/>
                      <a:pt x="882" y="80"/>
                      <a:pt x="843" y="8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0" name="Google Shape;1262;p52">
                <a:extLst>
                  <a:ext uri="{FF2B5EF4-FFF2-40B4-BE49-F238E27FC236}">
                    <a16:creationId xmlns:a16="http://schemas.microsoft.com/office/drawing/2014/main" id="{F0251DB0-F0AB-DE8E-1734-576F3CF63F71}"/>
                  </a:ext>
                </a:extLst>
              </p:cNvPr>
              <p:cNvSpPr/>
              <p:nvPr/>
            </p:nvSpPr>
            <p:spPr>
              <a:xfrm>
                <a:off x="4384825" y="996700"/>
                <a:ext cx="62025" cy="39775"/>
              </a:xfrm>
              <a:custGeom>
                <a:avLst/>
                <a:gdLst/>
                <a:ahLst/>
                <a:cxnLst/>
                <a:rect l="l" t="t" r="r" b="b"/>
                <a:pathLst>
                  <a:path w="2481" h="1591" extrusionOk="0">
                    <a:moveTo>
                      <a:pt x="1811" y="155"/>
                    </a:moveTo>
                    <a:cubicBezTo>
                      <a:pt x="1713" y="155"/>
                      <a:pt x="1613" y="168"/>
                      <a:pt x="1521" y="191"/>
                    </a:cubicBezTo>
                    <a:cubicBezTo>
                      <a:pt x="985" y="312"/>
                      <a:pt x="121" y="1"/>
                      <a:pt x="52" y="917"/>
                    </a:cubicBezTo>
                    <a:cubicBezTo>
                      <a:pt x="0" y="1487"/>
                      <a:pt x="536" y="1574"/>
                      <a:pt x="1054" y="1591"/>
                    </a:cubicBezTo>
                    <a:cubicBezTo>
                      <a:pt x="1573" y="1418"/>
                      <a:pt x="2385" y="1556"/>
                      <a:pt x="2454" y="727"/>
                    </a:cubicBezTo>
                    <a:cubicBezTo>
                      <a:pt x="2481" y="311"/>
                      <a:pt x="2153" y="155"/>
                      <a:pt x="1811" y="15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1" name="Google Shape;1263;p52">
                <a:extLst>
                  <a:ext uri="{FF2B5EF4-FFF2-40B4-BE49-F238E27FC236}">
                    <a16:creationId xmlns:a16="http://schemas.microsoft.com/office/drawing/2014/main" id="{32461665-12EC-FAE5-2711-13BD51166B42}"/>
                  </a:ext>
                </a:extLst>
              </p:cNvPr>
              <p:cNvSpPr/>
              <p:nvPr/>
            </p:nvSpPr>
            <p:spPr>
              <a:xfrm>
                <a:off x="2100625" y="1004500"/>
                <a:ext cx="520200" cy="95050"/>
              </a:xfrm>
              <a:custGeom>
                <a:avLst/>
                <a:gdLst/>
                <a:ahLst/>
                <a:cxnLst/>
                <a:rect l="l" t="t" r="r" b="b"/>
                <a:pathLst>
                  <a:path w="20808" h="3802" extrusionOk="0">
                    <a:moveTo>
                      <a:pt x="20756" y="0"/>
                    </a:moveTo>
                    <a:lnTo>
                      <a:pt x="20738" y="17"/>
                    </a:lnTo>
                    <a:lnTo>
                      <a:pt x="20773" y="17"/>
                    </a:lnTo>
                    <a:lnTo>
                      <a:pt x="20808" y="0"/>
                    </a:lnTo>
                    <a:close/>
                    <a:moveTo>
                      <a:pt x="1" y="3785"/>
                    </a:moveTo>
                    <a:lnTo>
                      <a:pt x="1" y="3802"/>
                    </a:lnTo>
                    <a:lnTo>
                      <a:pt x="18" y="3802"/>
                    </a:lnTo>
                    <a:lnTo>
                      <a:pt x="18" y="378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2" name="Google Shape;1264;p52">
                <a:extLst>
                  <a:ext uri="{FF2B5EF4-FFF2-40B4-BE49-F238E27FC236}">
                    <a16:creationId xmlns:a16="http://schemas.microsoft.com/office/drawing/2014/main" id="{1ACC4A18-F546-23E8-3744-B5DE343995C1}"/>
                  </a:ext>
                </a:extLst>
              </p:cNvPr>
              <p:cNvSpPr/>
              <p:nvPr/>
            </p:nvSpPr>
            <p:spPr>
              <a:xfrm>
                <a:off x="233350" y="949250"/>
                <a:ext cx="3232550" cy="3802300"/>
              </a:xfrm>
              <a:custGeom>
                <a:avLst/>
                <a:gdLst/>
                <a:ahLst/>
                <a:cxnLst/>
                <a:rect l="l" t="t" r="r" b="b"/>
                <a:pathLst>
                  <a:path w="129302" h="152092" extrusionOk="0">
                    <a:moveTo>
                      <a:pt x="97270" y="1644"/>
                    </a:moveTo>
                    <a:cubicBezTo>
                      <a:pt x="97347" y="1644"/>
                      <a:pt x="97424" y="1648"/>
                      <a:pt x="97503" y="1657"/>
                    </a:cubicBezTo>
                    <a:cubicBezTo>
                      <a:pt x="97555" y="1674"/>
                      <a:pt x="97607" y="1692"/>
                      <a:pt x="97642" y="1709"/>
                    </a:cubicBezTo>
                    <a:lnTo>
                      <a:pt x="95601" y="2170"/>
                    </a:lnTo>
                    <a:lnTo>
                      <a:pt x="95601" y="2170"/>
                    </a:lnTo>
                    <a:cubicBezTo>
                      <a:pt x="96129" y="1917"/>
                      <a:pt x="96661" y="1644"/>
                      <a:pt x="97270" y="1644"/>
                    </a:cubicBezTo>
                    <a:close/>
                    <a:moveTo>
                      <a:pt x="95473" y="2210"/>
                    </a:moveTo>
                    <a:lnTo>
                      <a:pt x="95447" y="2227"/>
                    </a:lnTo>
                    <a:lnTo>
                      <a:pt x="95429" y="2227"/>
                    </a:lnTo>
                    <a:lnTo>
                      <a:pt x="95464" y="2210"/>
                    </a:lnTo>
                    <a:close/>
                    <a:moveTo>
                      <a:pt x="68358" y="8951"/>
                    </a:moveTo>
                    <a:cubicBezTo>
                      <a:pt x="68553" y="8951"/>
                      <a:pt x="68761" y="9049"/>
                      <a:pt x="68989" y="9313"/>
                    </a:cubicBezTo>
                    <a:cubicBezTo>
                      <a:pt x="69208" y="9280"/>
                      <a:pt x="69420" y="9268"/>
                      <a:pt x="69634" y="9268"/>
                    </a:cubicBezTo>
                    <a:cubicBezTo>
                      <a:pt x="69758" y="9268"/>
                      <a:pt x="69882" y="9272"/>
                      <a:pt x="70008" y="9278"/>
                    </a:cubicBezTo>
                    <a:cubicBezTo>
                      <a:pt x="70061" y="9286"/>
                      <a:pt x="70117" y="9289"/>
                      <a:pt x="70177" y="9289"/>
                    </a:cubicBezTo>
                    <a:cubicBezTo>
                      <a:pt x="70522" y="9289"/>
                      <a:pt x="70965" y="9176"/>
                      <a:pt x="71318" y="9176"/>
                    </a:cubicBezTo>
                    <a:cubicBezTo>
                      <a:pt x="71841" y="9176"/>
                      <a:pt x="72167" y="9425"/>
                      <a:pt x="71685" y="10661"/>
                    </a:cubicBezTo>
                    <a:cubicBezTo>
                      <a:pt x="71581" y="10937"/>
                      <a:pt x="71823" y="11265"/>
                      <a:pt x="72151" y="11386"/>
                    </a:cubicBezTo>
                    <a:cubicBezTo>
                      <a:pt x="72428" y="11438"/>
                      <a:pt x="72722" y="11490"/>
                      <a:pt x="72998" y="11507"/>
                    </a:cubicBezTo>
                    <a:cubicBezTo>
                      <a:pt x="72652" y="11922"/>
                      <a:pt x="72359" y="12406"/>
                      <a:pt x="71927" y="12717"/>
                    </a:cubicBezTo>
                    <a:cubicBezTo>
                      <a:pt x="71831" y="12786"/>
                      <a:pt x="71741" y="12813"/>
                      <a:pt x="71654" y="12813"/>
                    </a:cubicBezTo>
                    <a:cubicBezTo>
                      <a:pt x="71349" y="12813"/>
                      <a:pt x="71090" y="12473"/>
                      <a:pt x="70821" y="12406"/>
                    </a:cubicBezTo>
                    <a:cubicBezTo>
                      <a:pt x="69127" y="11939"/>
                      <a:pt x="69334" y="10488"/>
                      <a:pt x="68989" y="9313"/>
                    </a:cubicBezTo>
                    <a:lnTo>
                      <a:pt x="67330" y="9520"/>
                    </a:lnTo>
                    <a:cubicBezTo>
                      <a:pt x="67668" y="9295"/>
                      <a:pt x="67992" y="8951"/>
                      <a:pt x="68358" y="8951"/>
                    </a:cubicBezTo>
                    <a:close/>
                    <a:moveTo>
                      <a:pt x="51546" y="12467"/>
                    </a:moveTo>
                    <a:cubicBezTo>
                      <a:pt x="51593" y="12467"/>
                      <a:pt x="51647" y="12470"/>
                      <a:pt x="51707" y="12475"/>
                    </a:cubicBezTo>
                    <a:cubicBezTo>
                      <a:pt x="51897" y="12648"/>
                      <a:pt x="52157" y="12890"/>
                      <a:pt x="52433" y="13115"/>
                    </a:cubicBezTo>
                    <a:cubicBezTo>
                      <a:pt x="52260" y="13270"/>
                      <a:pt x="52053" y="13374"/>
                      <a:pt x="51845" y="13460"/>
                    </a:cubicBezTo>
                    <a:cubicBezTo>
                      <a:pt x="51802" y="13467"/>
                      <a:pt x="51764" y="13470"/>
                      <a:pt x="51729" y="13470"/>
                    </a:cubicBezTo>
                    <a:cubicBezTo>
                      <a:pt x="51300" y="13470"/>
                      <a:pt x="51439" y="13007"/>
                      <a:pt x="51327" y="12752"/>
                    </a:cubicBezTo>
                    <a:cubicBezTo>
                      <a:pt x="51225" y="12548"/>
                      <a:pt x="51295" y="12467"/>
                      <a:pt x="51546" y="12467"/>
                    </a:cubicBezTo>
                    <a:close/>
                    <a:moveTo>
                      <a:pt x="55481" y="12549"/>
                    </a:moveTo>
                    <a:cubicBezTo>
                      <a:pt x="55526" y="12549"/>
                      <a:pt x="55570" y="12553"/>
                      <a:pt x="55613" y="12562"/>
                    </a:cubicBezTo>
                    <a:lnTo>
                      <a:pt x="54576" y="13789"/>
                    </a:lnTo>
                    <a:lnTo>
                      <a:pt x="53954" y="13184"/>
                    </a:lnTo>
                    <a:cubicBezTo>
                      <a:pt x="54420" y="12976"/>
                      <a:pt x="54870" y="12752"/>
                      <a:pt x="55336" y="12562"/>
                    </a:cubicBezTo>
                    <a:cubicBezTo>
                      <a:pt x="55388" y="12553"/>
                      <a:pt x="55436" y="12549"/>
                      <a:pt x="55481" y="12549"/>
                    </a:cubicBezTo>
                    <a:close/>
                    <a:moveTo>
                      <a:pt x="116966" y="0"/>
                    </a:moveTo>
                    <a:cubicBezTo>
                      <a:pt x="112339" y="0"/>
                      <a:pt x="107712" y="747"/>
                      <a:pt x="103085" y="1035"/>
                    </a:cubicBezTo>
                    <a:cubicBezTo>
                      <a:pt x="101910" y="1104"/>
                      <a:pt x="100735" y="983"/>
                      <a:pt x="99542" y="1260"/>
                    </a:cubicBezTo>
                    <a:cubicBezTo>
                      <a:pt x="99533" y="1262"/>
                      <a:pt x="99523" y="1263"/>
                      <a:pt x="99512" y="1263"/>
                    </a:cubicBezTo>
                    <a:cubicBezTo>
                      <a:pt x="99194" y="1263"/>
                      <a:pt x="98389" y="307"/>
                      <a:pt x="97503" y="240"/>
                    </a:cubicBezTo>
                    <a:cubicBezTo>
                      <a:pt x="96554" y="172"/>
                      <a:pt x="95607" y="143"/>
                      <a:pt x="94661" y="143"/>
                    </a:cubicBezTo>
                    <a:cubicBezTo>
                      <a:pt x="91541" y="143"/>
                      <a:pt x="88432" y="459"/>
                      <a:pt x="85303" y="724"/>
                    </a:cubicBezTo>
                    <a:cubicBezTo>
                      <a:pt x="83379" y="875"/>
                      <a:pt x="81549" y="1637"/>
                      <a:pt x="79578" y="1637"/>
                    </a:cubicBezTo>
                    <a:cubicBezTo>
                      <a:pt x="79300" y="1637"/>
                      <a:pt x="79020" y="1622"/>
                      <a:pt x="78736" y="1588"/>
                    </a:cubicBezTo>
                    <a:cubicBezTo>
                      <a:pt x="78573" y="1568"/>
                      <a:pt x="78403" y="1557"/>
                      <a:pt x="78229" y="1557"/>
                    </a:cubicBezTo>
                    <a:cubicBezTo>
                      <a:pt x="77349" y="1557"/>
                      <a:pt x="76386" y="1840"/>
                      <a:pt x="75953" y="2677"/>
                    </a:cubicBezTo>
                    <a:cubicBezTo>
                      <a:pt x="75538" y="3489"/>
                      <a:pt x="76333" y="4163"/>
                      <a:pt x="76956" y="4750"/>
                    </a:cubicBezTo>
                    <a:cubicBezTo>
                      <a:pt x="77215" y="4992"/>
                      <a:pt x="77232" y="5511"/>
                      <a:pt x="77370" y="5891"/>
                    </a:cubicBezTo>
                    <a:cubicBezTo>
                      <a:pt x="77348" y="5890"/>
                      <a:pt x="77325" y="5889"/>
                      <a:pt x="77301" y="5889"/>
                    </a:cubicBezTo>
                    <a:cubicBezTo>
                      <a:pt x="77154" y="5889"/>
                      <a:pt x="76988" y="5912"/>
                      <a:pt x="76844" y="5912"/>
                    </a:cubicBezTo>
                    <a:cubicBezTo>
                      <a:pt x="76726" y="5912"/>
                      <a:pt x="76623" y="5896"/>
                      <a:pt x="76558" y="5839"/>
                    </a:cubicBezTo>
                    <a:cubicBezTo>
                      <a:pt x="76285" y="5586"/>
                      <a:pt x="76034" y="5489"/>
                      <a:pt x="75796" y="5489"/>
                    </a:cubicBezTo>
                    <a:cubicBezTo>
                      <a:pt x="75417" y="5489"/>
                      <a:pt x="75070" y="5733"/>
                      <a:pt x="74709" y="5977"/>
                    </a:cubicBezTo>
                    <a:lnTo>
                      <a:pt x="74709" y="5995"/>
                    </a:lnTo>
                    <a:lnTo>
                      <a:pt x="74692" y="5995"/>
                    </a:lnTo>
                    <a:cubicBezTo>
                      <a:pt x="74415" y="6358"/>
                      <a:pt x="73707" y="6479"/>
                      <a:pt x="73897" y="7066"/>
                    </a:cubicBezTo>
                    <a:cubicBezTo>
                      <a:pt x="74104" y="7654"/>
                      <a:pt x="74761" y="7671"/>
                      <a:pt x="75331" y="7723"/>
                    </a:cubicBezTo>
                    <a:lnTo>
                      <a:pt x="75625" y="7723"/>
                    </a:lnTo>
                    <a:lnTo>
                      <a:pt x="77146" y="7982"/>
                    </a:lnTo>
                    <a:cubicBezTo>
                      <a:pt x="76904" y="8068"/>
                      <a:pt x="76662" y="8120"/>
                      <a:pt x="76403" y="8120"/>
                    </a:cubicBezTo>
                    <a:cubicBezTo>
                      <a:pt x="76178" y="8103"/>
                      <a:pt x="75970" y="7930"/>
                      <a:pt x="75729" y="7861"/>
                    </a:cubicBezTo>
                    <a:cubicBezTo>
                      <a:pt x="75594" y="7823"/>
                      <a:pt x="75464" y="7807"/>
                      <a:pt x="75337" y="7807"/>
                    </a:cubicBezTo>
                    <a:cubicBezTo>
                      <a:pt x="74777" y="7807"/>
                      <a:pt x="74273" y="8116"/>
                      <a:pt x="73724" y="8172"/>
                    </a:cubicBezTo>
                    <a:cubicBezTo>
                      <a:pt x="73717" y="8173"/>
                      <a:pt x="73710" y="8174"/>
                      <a:pt x="73702" y="8174"/>
                    </a:cubicBezTo>
                    <a:cubicBezTo>
                      <a:pt x="73450" y="8174"/>
                      <a:pt x="72913" y="7613"/>
                      <a:pt x="72946" y="7394"/>
                    </a:cubicBezTo>
                    <a:cubicBezTo>
                      <a:pt x="73102" y="6479"/>
                      <a:pt x="73810" y="6098"/>
                      <a:pt x="74674" y="5995"/>
                    </a:cubicBezTo>
                    <a:lnTo>
                      <a:pt x="74674" y="5977"/>
                    </a:lnTo>
                    <a:cubicBezTo>
                      <a:pt x="74726" y="5545"/>
                      <a:pt x="74830" y="5113"/>
                      <a:pt x="74951" y="4681"/>
                    </a:cubicBezTo>
                    <a:cubicBezTo>
                      <a:pt x="75072" y="4370"/>
                      <a:pt x="75435" y="4076"/>
                      <a:pt x="75124" y="3748"/>
                    </a:cubicBezTo>
                    <a:cubicBezTo>
                      <a:pt x="74832" y="3467"/>
                      <a:pt x="74483" y="3396"/>
                      <a:pt x="74119" y="3396"/>
                    </a:cubicBezTo>
                    <a:cubicBezTo>
                      <a:pt x="73856" y="3396"/>
                      <a:pt x="73587" y="3433"/>
                      <a:pt x="73326" y="3454"/>
                    </a:cubicBezTo>
                    <a:cubicBezTo>
                      <a:pt x="72946" y="3506"/>
                      <a:pt x="72756" y="3748"/>
                      <a:pt x="72704" y="4180"/>
                    </a:cubicBezTo>
                    <a:cubicBezTo>
                      <a:pt x="72601" y="5252"/>
                      <a:pt x="72134" y="6098"/>
                      <a:pt x="70959" y="6340"/>
                    </a:cubicBezTo>
                    <a:cubicBezTo>
                      <a:pt x="70855" y="6427"/>
                      <a:pt x="70769" y="6513"/>
                      <a:pt x="70665" y="6617"/>
                    </a:cubicBezTo>
                    <a:cubicBezTo>
                      <a:pt x="70786" y="6859"/>
                      <a:pt x="70924" y="7083"/>
                      <a:pt x="71097" y="7291"/>
                    </a:cubicBezTo>
                    <a:cubicBezTo>
                      <a:pt x="71304" y="7412"/>
                      <a:pt x="71546" y="7515"/>
                      <a:pt x="71788" y="7567"/>
                    </a:cubicBezTo>
                    <a:cubicBezTo>
                      <a:pt x="71650" y="7550"/>
                      <a:pt x="71512" y="7541"/>
                      <a:pt x="71374" y="7541"/>
                    </a:cubicBezTo>
                    <a:cubicBezTo>
                      <a:pt x="71235" y="7541"/>
                      <a:pt x="71097" y="7550"/>
                      <a:pt x="70959" y="7567"/>
                    </a:cubicBezTo>
                    <a:cubicBezTo>
                      <a:pt x="70569" y="7671"/>
                      <a:pt x="70173" y="7708"/>
                      <a:pt x="69775" y="7708"/>
                    </a:cubicBezTo>
                    <a:cubicBezTo>
                      <a:pt x="68812" y="7708"/>
                      <a:pt x="67832" y="7494"/>
                      <a:pt x="66868" y="7494"/>
                    </a:cubicBezTo>
                    <a:cubicBezTo>
                      <a:pt x="66108" y="7494"/>
                      <a:pt x="65357" y="7627"/>
                      <a:pt x="64634" y="8103"/>
                    </a:cubicBezTo>
                    <a:cubicBezTo>
                      <a:pt x="64271" y="8345"/>
                      <a:pt x="63580" y="8379"/>
                      <a:pt x="63666" y="8863"/>
                    </a:cubicBezTo>
                    <a:cubicBezTo>
                      <a:pt x="63752" y="9382"/>
                      <a:pt x="64167" y="9900"/>
                      <a:pt x="64547" y="10315"/>
                    </a:cubicBezTo>
                    <a:cubicBezTo>
                      <a:pt x="64666" y="10447"/>
                      <a:pt x="64798" y="10498"/>
                      <a:pt x="64939" y="10498"/>
                    </a:cubicBezTo>
                    <a:cubicBezTo>
                      <a:pt x="65148" y="10498"/>
                      <a:pt x="65375" y="10387"/>
                      <a:pt x="65602" y="10263"/>
                    </a:cubicBezTo>
                    <a:cubicBezTo>
                      <a:pt x="66124" y="9977"/>
                      <a:pt x="66711" y="9789"/>
                      <a:pt x="67269" y="9556"/>
                    </a:cubicBezTo>
                    <a:lnTo>
                      <a:pt x="67269" y="9556"/>
                    </a:lnTo>
                    <a:cubicBezTo>
                      <a:pt x="66173" y="11022"/>
                      <a:pt x="64072" y="10911"/>
                      <a:pt x="62975" y="11974"/>
                    </a:cubicBezTo>
                    <a:cubicBezTo>
                      <a:pt x="62086" y="12850"/>
                      <a:pt x="61268" y="13162"/>
                      <a:pt x="60357" y="13162"/>
                    </a:cubicBezTo>
                    <a:cubicBezTo>
                      <a:pt x="59993" y="13162"/>
                      <a:pt x="59613" y="13112"/>
                      <a:pt x="59207" y="13028"/>
                    </a:cubicBezTo>
                    <a:cubicBezTo>
                      <a:pt x="58430" y="12873"/>
                      <a:pt x="57687" y="12510"/>
                      <a:pt x="56926" y="12233"/>
                    </a:cubicBezTo>
                    <a:cubicBezTo>
                      <a:pt x="57173" y="12050"/>
                      <a:pt x="57402" y="11981"/>
                      <a:pt x="57619" y="11981"/>
                    </a:cubicBezTo>
                    <a:cubicBezTo>
                      <a:pt x="58162" y="11981"/>
                      <a:pt x="58632" y="12416"/>
                      <a:pt x="59138" y="12613"/>
                    </a:cubicBezTo>
                    <a:cubicBezTo>
                      <a:pt x="59332" y="12687"/>
                      <a:pt x="59512" y="12718"/>
                      <a:pt x="59680" y="12718"/>
                    </a:cubicBezTo>
                    <a:cubicBezTo>
                      <a:pt x="60502" y="12718"/>
                      <a:pt x="61062" y="11967"/>
                      <a:pt x="61765" y="11680"/>
                    </a:cubicBezTo>
                    <a:cubicBezTo>
                      <a:pt x="62404" y="11421"/>
                      <a:pt x="61903" y="10851"/>
                      <a:pt x="61661" y="10384"/>
                    </a:cubicBezTo>
                    <a:cubicBezTo>
                      <a:pt x="61454" y="9987"/>
                      <a:pt x="61921" y="9745"/>
                      <a:pt x="62249" y="9537"/>
                    </a:cubicBezTo>
                    <a:cubicBezTo>
                      <a:pt x="62664" y="9295"/>
                      <a:pt x="63441" y="9226"/>
                      <a:pt x="63182" y="8518"/>
                    </a:cubicBezTo>
                    <a:cubicBezTo>
                      <a:pt x="63018" y="8098"/>
                      <a:pt x="62703" y="8030"/>
                      <a:pt x="62354" y="8030"/>
                    </a:cubicBezTo>
                    <a:cubicBezTo>
                      <a:pt x="62187" y="8030"/>
                      <a:pt x="62013" y="8045"/>
                      <a:pt x="61845" y="8045"/>
                    </a:cubicBezTo>
                    <a:cubicBezTo>
                      <a:pt x="61771" y="8045"/>
                      <a:pt x="61698" y="8042"/>
                      <a:pt x="61627" y="8034"/>
                    </a:cubicBezTo>
                    <a:cubicBezTo>
                      <a:pt x="61564" y="8027"/>
                      <a:pt x="61502" y="8024"/>
                      <a:pt x="61440" y="8024"/>
                    </a:cubicBezTo>
                    <a:cubicBezTo>
                      <a:pt x="60620" y="8024"/>
                      <a:pt x="59973" y="8583"/>
                      <a:pt x="59080" y="8583"/>
                    </a:cubicBezTo>
                    <a:cubicBezTo>
                      <a:pt x="59004" y="8583"/>
                      <a:pt x="58925" y="8579"/>
                      <a:pt x="58844" y="8570"/>
                    </a:cubicBezTo>
                    <a:cubicBezTo>
                      <a:pt x="57410" y="8414"/>
                      <a:pt x="56391" y="7671"/>
                      <a:pt x="55181" y="7187"/>
                    </a:cubicBezTo>
                    <a:cubicBezTo>
                      <a:pt x="54440" y="6892"/>
                      <a:pt x="53723" y="6767"/>
                      <a:pt x="53025" y="6767"/>
                    </a:cubicBezTo>
                    <a:cubicBezTo>
                      <a:pt x="51022" y="6767"/>
                      <a:pt x="49177" y="7799"/>
                      <a:pt x="47370" y="8812"/>
                    </a:cubicBezTo>
                    <a:cubicBezTo>
                      <a:pt x="46903" y="9071"/>
                      <a:pt x="46765" y="9434"/>
                      <a:pt x="46972" y="9969"/>
                    </a:cubicBezTo>
                    <a:cubicBezTo>
                      <a:pt x="47155" y="10426"/>
                      <a:pt x="47351" y="10748"/>
                      <a:pt x="47819" y="10748"/>
                    </a:cubicBezTo>
                    <a:cubicBezTo>
                      <a:pt x="47883" y="10748"/>
                      <a:pt x="47952" y="10742"/>
                      <a:pt x="48026" y="10730"/>
                    </a:cubicBezTo>
                    <a:lnTo>
                      <a:pt x="50498" y="10280"/>
                    </a:lnTo>
                    <a:cubicBezTo>
                      <a:pt x="50618" y="10263"/>
                      <a:pt x="50739" y="10229"/>
                      <a:pt x="50878" y="10194"/>
                    </a:cubicBezTo>
                    <a:lnTo>
                      <a:pt x="50878" y="10194"/>
                    </a:lnTo>
                    <a:cubicBezTo>
                      <a:pt x="50878" y="10298"/>
                      <a:pt x="50860" y="10401"/>
                      <a:pt x="50860" y="10505"/>
                    </a:cubicBezTo>
                    <a:cubicBezTo>
                      <a:pt x="50614" y="11663"/>
                      <a:pt x="50148" y="12321"/>
                      <a:pt x="49280" y="12321"/>
                    </a:cubicBezTo>
                    <a:cubicBezTo>
                      <a:pt x="48931" y="12321"/>
                      <a:pt x="48517" y="12214"/>
                      <a:pt x="48026" y="11991"/>
                    </a:cubicBezTo>
                    <a:cubicBezTo>
                      <a:pt x="46374" y="11254"/>
                      <a:pt x="44693" y="10979"/>
                      <a:pt x="42955" y="10979"/>
                    </a:cubicBezTo>
                    <a:cubicBezTo>
                      <a:pt x="42002" y="10979"/>
                      <a:pt x="41033" y="11062"/>
                      <a:pt x="40042" y="11196"/>
                    </a:cubicBezTo>
                    <a:cubicBezTo>
                      <a:pt x="38536" y="11404"/>
                      <a:pt x="37062" y="12285"/>
                      <a:pt x="35569" y="12285"/>
                    </a:cubicBezTo>
                    <a:cubicBezTo>
                      <a:pt x="35195" y="12285"/>
                      <a:pt x="34820" y="12230"/>
                      <a:pt x="34443" y="12095"/>
                    </a:cubicBezTo>
                    <a:cubicBezTo>
                      <a:pt x="32698" y="11490"/>
                      <a:pt x="30900" y="11110"/>
                      <a:pt x="29068" y="10920"/>
                    </a:cubicBezTo>
                    <a:cubicBezTo>
                      <a:pt x="27080" y="10698"/>
                      <a:pt x="25171" y="10202"/>
                      <a:pt x="23146" y="10202"/>
                    </a:cubicBezTo>
                    <a:cubicBezTo>
                      <a:pt x="22337" y="10202"/>
                      <a:pt x="21510" y="10281"/>
                      <a:pt x="20652" y="10488"/>
                    </a:cubicBezTo>
                    <a:cubicBezTo>
                      <a:pt x="18383" y="11055"/>
                      <a:pt x="16215" y="12269"/>
                      <a:pt x="13793" y="12269"/>
                    </a:cubicBezTo>
                    <a:cubicBezTo>
                      <a:pt x="13559" y="12269"/>
                      <a:pt x="13322" y="12258"/>
                      <a:pt x="13083" y="12233"/>
                    </a:cubicBezTo>
                    <a:cubicBezTo>
                      <a:pt x="13049" y="12230"/>
                      <a:pt x="13015" y="12229"/>
                      <a:pt x="12982" y="12229"/>
                    </a:cubicBezTo>
                    <a:cubicBezTo>
                      <a:pt x="12473" y="12229"/>
                      <a:pt x="12176" y="12605"/>
                      <a:pt x="12323" y="13287"/>
                    </a:cubicBezTo>
                    <a:cubicBezTo>
                      <a:pt x="12498" y="14071"/>
                      <a:pt x="12325" y="14707"/>
                      <a:pt x="11687" y="14707"/>
                    </a:cubicBezTo>
                    <a:cubicBezTo>
                      <a:pt x="11510" y="14707"/>
                      <a:pt x="11296" y="14658"/>
                      <a:pt x="11044" y="14549"/>
                    </a:cubicBezTo>
                    <a:cubicBezTo>
                      <a:pt x="10655" y="14378"/>
                      <a:pt x="10292" y="14308"/>
                      <a:pt x="9947" y="14308"/>
                    </a:cubicBezTo>
                    <a:cubicBezTo>
                      <a:pt x="9034" y="14308"/>
                      <a:pt x="8242" y="14801"/>
                      <a:pt x="7415" y="15240"/>
                    </a:cubicBezTo>
                    <a:cubicBezTo>
                      <a:pt x="6965" y="15482"/>
                      <a:pt x="6672" y="15914"/>
                      <a:pt x="6879" y="16467"/>
                    </a:cubicBezTo>
                    <a:cubicBezTo>
                      <a:pt x="7027" y="16886"/>
                      <a:pt x="7334" y="16988"/>
                      <a:pt x="7700" y="16988"/>
                    </a:cubicBezTo>
                    <a:cubicBezTo>
                      <a:pt x="7802" y="16988"/>
                      <a:pt x="7910" y="16980"/>
                      <a:pt x="8020" y="16968"/>
                    </a:cubicBezTo>
                    <a:cubicBezTo>
                      <a:pt x="8305" y="16929"/>
                      <a:pt x="8590" y="16910"/>
                      <a:pt x="8875" y="16910"/>
                    </a:cubicBezTo>
                    <a:cubicBezTo>
                      <a:pt x="8970" y="16910"/>
                      <a:pt x="9065" y="16912"/>
                      <a:pt x="9160" y="16917"/>
                    </a:cubicBezTo>
                    <a:cubicBezTo>
                      <a:pt x="9186" y="16919"/>
                      <a:pt x="9214" y="16920"/>
                      <a:pt x="9242" y="16920"/>
                    </a:cubicBezTo>
                    <a:cubicBezTo>
                      <a:pt x="9458" y="16920"/>
                      <a:pt x="9735" y="16862"/>
                      <a:pt x="9947" y="16862"/>
                    </a:cubicBezTo>
                    <a:cubicBezTo>
                      <a:pt x="10131" y="16862"/>
                      <a:pt x="10266" y="16906"/>
                      <a:pt x="10266" y="17072"/>
                    </a:cubicBezTo>
                    <a:cubicBezTo>
                      <a:pt x="10266" y="17498"/>
                      <a:pt x="9728" y="17637"/>
                      <a:pt x="9291" y="17637"/>
                    </a:cubicBezTo>
                    <a:cubicBezTo>
                      <a:pt x="9214" y="17637"/>
                      <a:pt x="9141" y="17633"/>
                      <a:pt x="9074" y="17625"/>
                    </a:cubicBezTo>
                    <a:cubicBezTo>
                      <a:pt x="8873" y="17604"/>
                      <a:pt x="8677" y="17594"/>
                      <a:pt x="8484" y="17594"/>
                    </a:cubicBezTo>
                    <a:cubicBezTo>
                      <a:pt x="6314" y="17594"/>
                      <a:pt x="4587" y="18859"/>
                      <a:pt x="2714" y="19716"/>
                    </a:cubicBezTo>
                    <a:cubicBezTo>
                      <a:pt x="1193" y="20407"/>
                      <a:pt x="2351" y="21548"/>
                      <a:pt x="2282" y="22429"/>
                    </a:cubicBezTo>
                    <a:cubicBezTo>
                      <a:pt x="2264" y="22814"/>
                      <a:pt x="2455" y="22907"/>
                      <a:pt x="2706" y="22907"/>
                    </a:cubicBezTo>
                    <a:cubicBezTo>
                      <a:pt x="2939" y="22907"/>
                      <a:pt x="3223" y="22827"/>
                      <a:pt x="3440" y="22827"/>
                    </a:cubicBezTo>
                    <a:cubicBezTo>
                      <a:pt x="3665" y="22827"/>
                      <a:pt x="3872" y="22982"/>
                      <a:pt x="4079" y="23069"/>
                    </a:cubicBezTo>
                    <a:cubicBezTo>
                      <a:pt x="3924" y="23242"/>
                      <a:pt x="3751" y="23380"/>
                      <a:pt x="3544" y="23501"/>
                    </a:cubicBezTo>
                    <a:cubicBezTo>
                      <a:pt x="2610" y="23881"/>
                      <a:pt x="1643" y="24192"/>
                      <a:pt x="709" y="24589"/>
                    </a:cubicBezTo>
                    <a:cubicBezTo>
                      <a:pt x="329" y="24745"/>
                      <a:pt x="1" y="25142"/>
                      <a:pt x="226" y="25609"/>
                    </a:cubicBezTo>
                    <a:cubicBezTo>
                      <a:pt x="325" y="25816"/>
                      <a:pt x="462" y="25880"/>
                      <a:pt x="615" y="25880"/>
                    </a:cubicBezTo>
                    <a:cubicBezTo>
                      <a:pt x="807" y="25880"/>
                      <a:pt x="1026" y="25778"/>
                      <a:pt x="1228" y="25730"/>
                    </a:cubicBezTo>
                    <a:cubicBezTo>
                      <a:pt x="2248" y="25454"/>
                      <a:pt x="3354" y="25350"/>
                      <a:pt x="4252" y="24866"/>
                    </a:cubicBezTo>
                    <a:cubicBezTo>
                      <a:pt x="4601" y="24679"/>
                      <a:pt x="4965" y="24620"/>
                      <a:pt x="5336" y="24620"/>
                    </a:cubicBezTo>
                    <a:cubicBezTo>
                      <a:pt x="5952" y="24620"/>
                      <a:pt x="6585" y="24782"/>
                      <a:pt x="7191" y="24782"/>
                    </a:cubicBezTo>
                    <a:cubicBezTo>
                      <a:pt x="7702" y="24782"/>
                      <a:pt x="8195" y="24667"/>
                      <a:pt x="8642" y="24244"/>
                    </a:cubicBezTo>
                    <a:cubicBezTo>
                      <a:pt x="9143" y="23760"/>
                      <a:pt x="9627" y="23276"/>
                      <a:pt x="10128" y="22809"/>
                    </a:cubicBezTo>
                    <a:cubicBezTo>
                      <a:pt x="10518" y="22438"/>
                      <a:pt x="10935" y="22335"/>
                      <a:pt x="11366" y="22335"/>
                    </a:cubicBezTo>
                    <a:cubicBezTo>
                      <a:pt x="11904" y="22335"/>
                      <a:pt x="12465" y="22495"/>
                      <a:pt x="13026" y="22495"/>
                    </a:cubicBezTo>
                    <a:cubicBezTo>
                      <a:pt x="13270" y="22495"/>
                      <a:pt x="13515" y="22465"/>
                      <a:pt x="13757" y="22377"/>
                    </a:cubicBezTo>
                    <a:cubicBezTo>
                      <a:pt x="14876" y="21972"/>
                      <a:pt x="15968" y="21278"/>
                      <a:pt x="17215" y="21278"/>
                    </a:cubicBezTo>
                    <a:cubicBezTo>
                      <a:pt x="17721" y="21278"/>
                      <a:pt x="18252" y="21392"/>
                      <a:pt x="18820" y="21686"/>
                    </a:cubicBezTo>
                    <a:cubicBezTo>
                      <a:pt x="20272" y="22429"/>
                      <a:pt x="22242" y="22343"/>
                      <a:pt x="21966" y="24780"/>
                    </a:cubicBezTo>
                    <a:cubicBezTo>
                      <a:pt x="21914" y="25212"/>
                      <a:pt x="22104" y="25868"/>
                      <a:pt x="22415" y="26127"/>
                    </a:cubicBezTo>
                    <a:cubicBezTo>
                      <a:pt x="23746" y="27251"/>
                      <a:pt x="23659" y="29411"/>
                      <a:pt x="23210" y="29981"/>
                    </a:cubicBezTo>
                    <a:cubicBezTo>
                      <a:pt x="22052" y="31485"/>
                      <a:pt x="22484" y="32573"/>
                      <a:pt x="22985" y="33973"/>
                    </a:cubicBezTo>
                    <a:cubicBezTo>
                      <a:pt x="23124" y="34405"/>
                      <a:pt x="22795" y="35045"/>
                      <a:pt x="22553" y="35529"/>
                    </a:cubicBezTo>
                    <a:cubicBezTo>
                      <a:pt x="21447" y="37844"/>
                      <a:pt x="19356" y="39469"/>
                      <a:pt x="18233" y="41802"/>
                    </a:cubicBezTo>
                    <a:cubicBezTo>
                      <a:pt x="17455" y="43409"/>
                      <a:pt x="17058" y="48783"/>
                      <a:pt x="18354" y="49734"/>
                    </a:cubicBezTo>
                    <a:cubicBezTo>
                      <a:pt x="20220" y="51116"/>
                      <a:pt x="19927" y="52862"/>
                      <a:pt x="20238" y="54659"/>
                    </a:cubicBezTo>
                    <a:cubicBezTo>
                      <a:pt x="20428" y="55748"/>
                      <a:pt x="20410" y="57528"/>
                      <a:pt x="20687" y="57752"/>
                    </a:cubicBezTo>
                    <a:cubicBezTo>
                      <a:pt x="22380" y="59083"/>
                      <a:pt x="22242" y="61364"/>
                      <a:pt x="23625" y="62764"/>
                    </a:cubicBezTo>
                    <a:cubicBezTo>
                      <a:pt x="23915" y="63066"/>
                      <a:pt x="24197" y="63258"/>
                      <a:pt x="24508" y="63258"/>
                    </a:cubicBezTo>
                    <a:cubicBezTo>
                      <a:pt x="24660" y="63258"/>
                      <a:pt x="24820" y="63212"/>
                      <a:pt x="24990" y="63110"/>
                    </a:cubicBezTo>
                    <a:cubicBezTo>
                      <a:pt x="25508" y="62816"/>
                      <a:pt x="25526" y="62246"/>
                      <a:pt x="25197" y="61831"/>
                    </a:cubicBezTo>
                    <a:cubicBezTo>
                      <a:pt x="23607" y="59671"/>
                      <a:pt x="23746" y="56888"/>
                      <a:pt x="22536" y="54590"/>
                    </a:cubicBezTo>
                    <a:cubicBezTo>
                      <a:pt x="22415" y="54348"/>
                      <a:pt x="22605" y="53933"/>
                      <a:pt x="22692" y="53605"/>
                    </a:cubicBezTo>
                    <a:cubicBezTo>
                      <a:pt x="22704" y="53568"/>
                      <a:pt x="22878" y="53539"/>
                      <a:pt x="22981" y="53539"/>
                    </a:cubicBezTo>
                    <a:cubicBezTo>
                      <a:pt x="23021" y="53539"/>
                      <a:pt x="23050" y="53543"/>
                      <a:pt x="23054" y="53553"/>
                    </a:cubicBezTo>
                    <a:cubicBezTo>
                      <a:pt x="23175" y="53812"/>
                      <a:pt x="23366" y="54106"/>
                      <a:pt x="23366" y="54400"/>
                    </a:cubicBezTo>
                    <a:cubicBezTo>
                      <a:pt x="23383" y="56819"/>
                      <a:pt x="24973" y="58617"/>
                      <a:pt x="26027" y="60569"/>
                    </a:cubicBezTo>
                    <a:cubicBezTo>
                      <a:pt x="26977" y="62297"/>
                      <a:pt x="28654" y="63663"/>
                      <a:pt x="27720" y="65978"/>
                    </a:cubicBezTo>
                    <a:cubicBezTo>
                      <a:pt x="27530" y="66445"/>
                      <a:pt x="27928" y="66791"/>
                      <a:pt x="28273" y="67136"/>
                    </a:cubicBezTo>
                    <a:cubicBezTo>
                      <a:pt x="29138" y="68000"/>
                      <a:pt x="30226" y="68536"/>
                      <a:pt x="31246" y="69193"/>
                    </a:cubicBezTo>
                    <a:cubicBezTo>
                      <a:pt x="32910" y="70222"/>
                      <a:pt x="34447" y="71516"/>
                      <a:pt x="36422" y="71516"/>
                    </a:cubicBezTo>
                    <a:cubicBezTo>
                      <a:pt x="36867" y="71516"/>
                      <a:pt x="37334" y="71451"/>
                      <a:pt x="37830" y="71301"/>
                    </a:cubicBezTo>
                    <a:cubicBezTo>
                      <a:pt x="37930" y="71272"/>
                      <a:pt x="38022" y="71258"/>
                      <a:pt x="38107" y="71258"/>
                    </a:cubicBezTo>
                    <a:cubicBezTo>
                      <a:pt x="38527" y="71258"/>
                      <a:pt x="38793" y="71582"/>
                      <a:pt x="39023" y="71941"/>
                    </a:cubicBezTo>
                    <a:cubicBezTo>
                      <a:pt x="39748" y="73098"/>
                      <a:pt x="40768" y="73721"/>
                      <a:pt x="42116" y="74032"/>
                    </a:cubicBezTo>
                    <a:cubicBezTo>
                      <a:pt x="43585" y="74360"/>
                      <a:pt x="45296" y="74775"/>
                      <a:pt x="45745" y="76399"/>
                    </a:cubicBezTo>
                    <a:cubicBezTo>
                      <a:pt x="46194" y="78110"/>
                      <a:pt x="47439" y="79112"/>
                      <a:pt x="48648" y="79907"/>
                    </a:cubicBezTo>
                    <a:cubicBezTo>
                      <a:pt x="49237" y="80296"/>
                      <a:pt x="50039" y="81326"/>
                      <a:pt x="50895" y="81326"/>
                    </a:cubicBezTo>
                    <a:cubicBezTo>
                      <a:pt x="51372" y="81326"/>
                      <a:pt x="51865" y="81007"/>
                      <a:pt x="52347" y="80080"/>
                    </a:cubicBezTo>
                    <a:cubicBezTo>
                      <a:pt x="52462" y="79850"/>
                      <a:pt x="52631" y="79714"/>
                      <a:pt x="52813" y="79714"/>
                    </a:cubicBezTo>
                    <a:cubicBezTo>
                      <a:pt x="53013" y="79714"/>
                      <a:pt x="53228" y="79880"/>
                      <a:pt x="53401" y="80270"/>
                    </a:cubicBezTo>
                    <a:cubicBezTo>
                      <a:pt x="54593" y="83156"/>
                      <a:pt x="53919" y="85697"/>
                      <a:pt x="51621" y="87943"/>
                    </a:cubicBezTo>
                    <a:cubicBezTo>
                      <a:pt x="50498" y="89049"/>
                      <a:pt x="49806" y="90604"/>
                      <a:pt x="50774" y="92194"/>
                    </a:cubicBezTo>
                    <a:cubicBezTo>
                      <a:pt x="51085" y="92730"/>
                      <a:pt x="51068" y="92886"/>
                      <a:pt x="50688" y="93283"/>
                    </a:cubicBezTo>
                    <a:cubicBezTo>
                      <a:pt x="49685" y="94337"/>
                      <a:pt x="49703" y="95875"/>
                      <a:pt x="50567" y="96636"/>
                    </a:cubicBezTo>
                    <a:cubicBezTo>
                      <a:pt x="52208" y="98087"/>
                      <a:pt x="52986" y="99971"/>
                      <a:pt x="53971" y="101803"/>
                    </a:cubicBezTo>
                    <a:cubicBezTo>
                      <a:pt x="55440" y="104516"/>
                      <a:pt x="56771" y="107281"/>
                      <a:pt x="59933" y="108629"/>
                    </a:cubicBezTo>
                    <a:cubicBezTo>
                      <a:pt x="61661" y="109372"/>
                      <a:pt x="62629" y="111014"/>
                      <a:pt x="62664" y="113122"/>
                    </a:cubicBezTo>
                    <a:cubicBezTo>
                      <a:pt x="62716" y="116319"/>
                      <a:pt x="62871" y="119516"/>
                      <a:pt x="63096" y="122713"/>
                    </a:cubicBezTo>
                    <a:cubicBezTo>
                      <a:pt x="63251" y="125115"/>
                      <a:pt x="64426" y="127431"/>
                      <a:pt x="63631" y="129920"/>
                    </a:cubicBezTo>
                    <a:cubicBezTo>
                      <a:pt x="63303" y="130922"/>
                      <a:pt x="63459" y="131907"/>
                      <a:pt x="63839" y="132875"/>
                    </a:cubicBezTo>
                    <a:cubicBezTo>
                      <a:pt x="64323" y="134067"/>
                      <a:pt x="64461" y="135363"/>
                      <a:pt x="64288" y="136642"/>
                    </a:cubicBezTo>
                    <a:cubicBezTo>
                      <a:pt x="64184" y="137593"/>
                      <a:pt x="64582" y="138664"/>
                      <a:pt x="65653" y="139148"/>
                    </a:cubicBezTo>
                    <a:cubicBezTo>
                      <a:pt x="65680" y="139159"/>
                      <a:pt x="65711" y="139163"/>
                      <a:pt x="65743" y="139163"/>
                    </a:cubicBezTo>
                    <a:cubicBezTo>
                      <a:pt x="65886" y="139163"/>
                      <a:pt x="66069" y="139076"/>
                      <a:pt x="66205" y="139076"/>
                    </a:cubicBezTo>
                    <a:cubicBezTo>
                      <a:pt x="66332" y="139076"/>
                      <a:pt x="66419" y="139151"/>
                      <a:pt x="66397" y="139442"/>
                    </a:cubicBezTo>
                    <a:cubicBezTo>
                      <a:pt x="66362" y="139995"/>
                      <a:pt x="67071" y="140565"/>
                      <a:pt x="66293" y="141135"/>
                    </a:cubicBezTo>
                    <a:cubicBezTo>
                      <a:pt x="65895" y="141412"/>
                      <a:pt x="65360" y="142259"/>
                      <a:pt x="65774" y="142414"/>
                    </a:cubicBezTo>
                    <a:cubicBezTo>
                      <a:pt x="66898" y="142846"/>
                      <a:pt x="66500" y="143797"/>
                      <a:pt x="66777" y="144488"/>
                    </a:cubicBezTo>
                    <a:cubicBezTo>
                      <a:pt x="67468" y="146164"/>
                      <a:pt x="68505" y="147668"/>
                      <a:pt x="69801" y="148929"/>
                    </a:cubicBezTo>
                    <a:cubicBezTo>
                      <a:pt x="71823" y="150906"/>
                      <a:pt x="74091" y="152091"/>
                      <a:pt x="76808" y="152091"/>
                    </a:cubicBezTo>
                    <a:cubicBezTo>
                      <a:pt x="77226" y="152091"/>
                      <a:pt x="77656" y="152063"/>
                      <a:pt x="78096" y="152005"/>
                    </a:cubicBezTo>
                    <a:cubicBezTo>
                      <a:pt x="78355" y="151953"/>
                      <a:pt x="78580" y="151781"/>
                      <a:pt x="78718" y="151556"/>
                    </a:cubicBezTo>
                    <a:cubicBezTo>
                      <a:pt x="78874" y="151262"/>
                      <a:pt x="78615" y="151038"/>
                      <a:pt x="78355" y="150882"/>
                    </a:cubicBezTo>
                    <a:cubicBezTo>
                      <a:pt x="77595" y="150415"/>
                      <a:pt x="76835" y="149914"/>
                      <a:pt x="76040" y="149482"/>
                    </a:cubicBezTo>
                    <a:cubicBezTo>
                      <a:pt x="73914" y="148342"/>
                      <a:pt x="73551" y="146648"/>
                      <a:pt x="74899" y="144695"/>
                    </a:cubicBezTo>
                    <a:cubicBezTo>
                      <a:pt x="75608" y="143658"/>
                      <a:pt x="75694" y="142570"/>
                      <a:pt x="74173" y="142017"/>
                    </a:cubicBezTo>
                    <a:cubicBezTo>
                      <a:pt x="73707" y="141861"/>
                      <a:pt x="72929" y="141550"/>
                      <a:pt x="73551" y="140997"/>
                    </a:cubicBezTo>
                    <a:cubicBezTo>
                      <a:pt x="74260" y="140340"/>
                      <a:pt x="74260" y="139597"/>
                      <a:pt x="74415" y="138837"/>
                    </a:cubicBezTo>
                    <a:cubicBezTo>
                      <a:pt x="74605" y="137783"/>
                      <a:pt x="73534" y="136193"/>
                      <a:pt x="75677" y="135985"/>
                    </a:cubicBezTo>
                    <a:cubicBezTo>
                      <a:pt x="75746" y="135985"/>
                      <a:pt x="75850" y="135588"/>
                      <a:pt x="75798" y="135432"/>
                    </a:cubicBezTo>
                    <a:cubicBezTo>
                      <a:pt x="75444" y="134260"/>
                      <a:pt x="75867" y="133923"/>
                      <a:pt x="76900" y="133923"/>
                    </a:cubicBezTo>
                    <a:cubicBezTo>
                      <a:pt x="76978" y="133923"/>
                      <a:pt x="77060" y="133925"/>
                      <a:pt x="77146" y="133929"/>
                    </a:cubicBezTo>
                    <a:cubicBezTo>
                      <a:pt x="77188" y="133931"/>
                      <a:pt x="77231" y="133932"/>
                      <a:pt x="77272" y="133932"/>
                    </a:cubicBezTo>
                    <a:cubicBezTo>
                      <a:pt x="78202" y="133932"/>
                      <a:pt x="78980" y="133388"/>
                      <a:pt x="79427" y="132512"/>
                    </a:cubicBezTo>
                    <a:cubicBezTo>
                      <a:pt x="79859" y="131648"/>
                      <a:pt x="79738" y="130836"/>
                      <a:pt x="79047" y="130110"/>
                    </a:cubicBezTo>
                    <a:cubicBezTo>
                      <a:pt x="78857" y="129902"/>
                      <a:pt x="78822" y="129557"/>
                      <a:pt x="78701" y="129280"/>
                    </a:cubicBezTo>
                    <a:lnTo>
                      <a:pt x="78701" y="129280"/>
                    </a:lnTo>
                    <a:cubicBezTo>
                      <a:pt x="78977" y="129298"/>
                      <a:pt x="79237" y="129332"/>
                      <a:pt x="79513" y="129384"/>
                    </a:cubicBezTo>
                    <a:cubicBezTo>
                      <a:pt x="79669" y="129427"/>
                      <a:pt x="79830" y="129448"/>
                      <a:pt x="79991" y="129448"/>
                    </a:cubicBezTo>
                    <a:cubicBezTo>
                      <a:pt x="80347" y="129448"/>
                      <a:pt x="80702" y="129344"/>
                      <a:pt x="80999" y="129142"/>
                    </a:cubicBezTo>
                    <a:cubicBezTo>
                      <a:pt x="82900" y="128001"/>
                      <a:pt x="83350" y="125841"/>
                      <a:pt x="84473" y="124148"/>
                    </a:cubicBezTo>
                    <a:cubicBezTo>
                      <a:pt x="85216" y="123024"/>
                      <a:pt x="86149" y="121815"/>
                      <a:pt x="85544" y="120225"/>
                    </a:cubicBezTo>
                    <a:cubicBezTo>
                      <a:pt x="85026" y="118808"/>
                      <a:pt x="85959" y="118186"/>
                      <a:pt x="86927" y="117356"/>
                    </a:cubicBezTo>
                    <a:cubicBezTo>
                      <a:pt x="88258" y="116233"/>
                      <a:pt x="90314" y="116371"/>
                      <a:pt x="91230" y="115213"/>
                    </a:cubicBezTo>
                    <a:cubicBezTo>
                      <a:pt x="93096" y="112846"/>
                      <a:pt x="93788" y="109908"/>
                      <a:pt x="93874" y="106866"/>
                    </a:cubicBezTo>
                    <a:cubicBezTo>
                      <a:pt x="93909" y="105743"/>
                      <a:pt x="93563" y="104637"/>
                      <a:pt x="94635" y="103635"/>
                    </a:cubicBezTo>
                    <a:cubicBezTo>
                      <a:pt x="95637" y="102650"/>
                      <a:pt x="96432" y="101492"/>
                      <a:pt x="97002" y="100213"/>
                    </a:cubicBezTo>
                    <a:cubicBezTo>
                      <a:pt x="98350" y="97189"/>
                      <a:pt x="97555" y="95668"/>
                      <a:pt x="93770" y="93404"/>
                    </a:cubicBezTo>
                    <a:cubicBezTo>
                      <a:pt x="92864" y="92866"/>
                      <a:pt x="92012" y="92178"/>
                      <a:pt x="90923" y="92178"/>
                    </a:cubicBezTo>
                    <a:cubicBezTo>
                      <a:pt x="90787" y="92178"/>
                      <a:pt x="90648" y="92189"/>
                      <a:pt x="90504" y="92212"/>
                    </a:cubicBezTo>
                    <a:cubicBezTo>
                      <a:pt x="90375" y="92232"/>
                      <a:pt x="90250" y="92241"/>
                      <a:pt x="90128" y="92241"/>
                    </a:cubicBezTo>
                    <a:cubicBezTo>
                      <a:pt x="89316" y="92241"/>
                      <a:pt x="88640" y="91827"/>
                      <a:pt x="87964" y="91451"/>
                    </a:cubicBezTo>
                    <a:cubicBezTo>
                      <a:pt x="86720" y="90760"/>
                      <a:pt x="85423" y="90190"/>
                      <a:pt x="84076" y="89740"/>
                    </a:cubicBezTo>
                    <a:cubicBezTo>
                      <a:pt x="83419" y="89533"/>
                      <a:pt x="82365" y="89412"/>
                      <a:pt x="82226" y="88306"/>
                    </a:cubicBezTo>
                    <a:cubicBezTo>
                      <a:pt x="81898" y="85511"/>
                      <a:pt x="80349" y="82231"/>
                      <a:pt x="77208" y="82231"/>
                    </a:cubicBezTo>
                    <a:cubicBezTo>
                      <a:pt x="77047" y="82231"/>
                      <a:pt x="76883" y="82240"/>
                      <a:pt x="76714" y="82258"/>
                    </a:cubicBezTo>
                    <a:cubicBezTo>
                      <a:pt x="76610" y="82274"/>
                      <a:pt x="76507" y="82282"/>
                      <a:pt x="76405" y="82282"/>
                    </a:cubicBezTo>
                    <a:cubicBezTo>
                      <a:pt x="75873" y="82282"/>
                      <a:pt x="75365" y="82061"/>
                      <a:pt x="75003" y="81670"/>
                    </a:cubicBezTo>
                    <a:cubicBezTo>
                      <a:pt x="73810" y="80478"/>
                      <a:pt x="72722" y="79147"/>
                      <a:pt x="71356" y="78179"/>
                    </a:cubicBezTo>
                    <a:cubicBezTo>
                      <a:pt x="70652" y="77672"/>
                      <a:pt x="69937" y="76844"/>
                      <a:pt x="68958" y="76844"/>
                    </a:cubicBezTo>
                    <a:cubicBezTo>
                      <a:pt x="68735" y="76844"/>
                      <a:pt x="68499" y="76887"/>
                      <a:pt x="68246" y="76987"/>
                    </a:cubicBezTo>
                    <a:cubicBezTo>
                      <a:pt x="68013" y="77081"/>
                      <a:pt x="67785" y="77113"/>
                      <a:pt x="67562" y="77113"/>
                    </a:cubicBezTo>
                    <a:cubicBezTo>
                      <a:pt x="67089" y="77113"/>
                      <a:pt x="66635" y="76969"/>
                      <a:pt x="66189" y="76969"/>
                    </a:cubicBezTo>
                    <a:cubicBezTo>
                      <a:pt x="64783" y="76969"/>
                      <a:pt x="63941" y="75706"/>
                      <a:pt x="62605" y="75706"/>
                    </a:cubicBezTo>
                    <a:cubicBezTo>
                      <a:pt x="62579" y="75706"/>
                      <a:pt x="62552" y="75707"/>
                      <a:pt x="62525" y="75708"/>
                    </a:cubicBezTo>
                    <a:cubicBezTo>
                      <a:pt x="62280" y="75708"/>
                      <a:pt x="61828" y="76012"/>
                      <a:pt x="61511" y="76012"/>
                    </a:cubicBezTo>
                    <a:cubicBezTo>
                      <a:pt x="61248" y="76012"/>
                      <a:pt x="61077" y="75802"/>
                      <a:pt x="61195" y="75034"/>
                    </a:cubicBezTo>
                    <a:cubicBezTo>
                      <a:pt x="61232" y="74788"/>
                      <a:pt x="60883" y="74612"/>
                      <a:pt x="60617" y="74612"/>
                    </a:cubicBezTo>
                    <a:cubicBezTo>
                      <a:pt x="60509" y="74612"/>
                      <a:pt x="60415" y="74641"/>
                      <a:pt x="60365" y="74706"/>
                    </a:cubicBezTo>
                    <a:cubicBezTo>
                      <a:pt x="59225" y="76088"/>
                      <a:pt x="57099" y="76071"/>
                      <a:pt x="56166" y="77747"/>
                    </a:cubicBezTo>
                    <a:cubicBezTo>
                      <a:pt x="55842" y="78325"/>
                      <a:pt x="55457" y="78771"/>
                      <a:pt x="54917" y="78771"/>
                    </a:cubicBezTo>
                    <a:cubicBezTo>
                      <a:pt x="54649" y="78771"/>
                      <a:pt x="54343" y="78661"/>
                      <a:pt x="53988" y="78404"/>
                    </a:cubicBezTo>
                    <a:cubicBezTo>
                      <a:pt x="53637" y="78125"/>
                      <a:pt x="53206" y="77982"/>
                      <a:pt x="52772" y="77982"/>
                    </a:cubicBezTo>
                    <a:cubicBezTo>
                      <a:pt x="52480" y="77982"/>
                      <a:pt x="52186" y="78047"/>
                      <a:pt x="51915" y="78179"/>
                    </a:cubicBezTo>
                    <a:cubicBezTo>
                      <a:pt x="51373" y="78410"/>
                      <a:pt x="50918" y="78527"/>
                      <a:pt x="50541" y="78527"/>
                    </a:cubicBezTo>
                    <a:cubicBezTo>
                      <a:pt x="49618" y="78527"/>
                      <a:pt x="49166" y="77825"/>
                      <a:pt x="49080" y="76365"/>
                    </a:cubicBezTo>
                    <a:cubicBezTo>
                      <a:pt x="49046" y="75397"/>
                      <a:pt x="49184" y="74446"/>
                      <a:pt x="49478" y="73530"/>
                    </a:cubicBezTo>
                    <a:cubicBezTo>
                      <a:pt x="50012" y="71861"/>
                      <a:pt x="49095" y="70692"/>
                      <a:pt x="47366" y="70692"/>
                    </a:cubicBezTo>
                    <a:cubicBezTo>
                      <a:pt x="47305" y="70692"/>
                      <a:pt x="47243" y="70693"/>
                      <a:pt x="47179" y="70696"/>
                    </a:cubicBezTo>
                    <a:cubicBezTo>
                      <a:pt x="46730" y="70714"/>
                      <a:pt x="46281" y="70765"/>
                      <a:pt x="45814" y="70783"/>
                    </a:cubicBezTo>
                    <a:cubicBezTo>
                      <a:pt x="45755" y="70784"/>
                      <a:pt x="45699" y="70786"/>
                      <a:pt x="45645" y="70786"/>
                    </a:cubicBezTo>
                    <a:cubicBezTo>
                      <a:pt x="45148" y="70786"/>
                      <a:pt x="44886" y="70683"/>
                      <a:pt x="45088" y="69919"/>
                    </a:cubicBezTo>
                    <a:cubicBezTo>
                      <a:pt x="45469" y="68484"/>
                      <a:pt x="46143" y="67240"/>
                      <a:pt x="46886" y="65996"/>
                    </a:cubicBezTo>
                    <a:cubicBezTo>
                      <a:pt x="47214" y="65443"/>
                      <a:pt x="47231" y="64993"/>
                      <a:pt x="46747" y="64613"/>
                    </a:cubicBezTo>
                    <a:cubicBezTo>
                      <a:pt x="46406" y="64334"/>
                      <a:pt x="45929" y="64209"/>
                      <a:pt x="45417" y="64209"/>
                    </a:cubicBezTo>
                    <a:cubicBezTo>
                      <a:pt x="44221" y="64209"/>
                      <a:pt x="42833" y="64889"/>
                      <a:pt x="42531" y="65857"/>
                    </a:cubicBezTo>
                    <a:cubicBezTo>
                      <a:pt x="42161" y="67044"/>
                      <a:pt x="40793" y="67929"/>
                      <a:pt x="39553" y="67929"/>
                    </a:cubicBezTo>
                    <a:cubicBezTo>
                      <a:pt x="39113" y="67929"/>
                      <a:pt x="38689" y="67817"/>
                      <a:pt x="38331" y="67568"/>
                    </a:cubicBezTo>
                    <a:cubicBezTo>
                      <a:pt x="36966" y="66601"/>
                      <a:pt x="35998" y="64872"/>
                      <a:pt x="36517" y="63455"/>
                    </a:cubicBezTo>
                    <a:cubicBezTo>
                      <a:pt x="37571" y="60569"/>
                      <a:pt x="37986" y="56802"/>
                      <a:pt x="41822" y="56093"/>
                    </a:cubicBezTo>
                    <a:cubicBezTo>
                      <a:pt x="44259" y="55627"/>
                      <a:pt x="46696" y="55299"/>
                      <a:pt x="49167" y="55126"/>
                    </a:cubicBezTo>
                    <a:cubicBezTo>
                      <a:pt x="49252" y="55120"/>
                      <a:pt x="49338" y="55117"/>
                      <a:pt x="49425" y="55117"/>
                    </a:cubicBezTo>
                    <a:cubicBezTo>
                      <a:pt x="50819" y="55117"/>
                      <a:pt x="52364" y="55920"/>
                      <a:pt x="51811" y="58133"/>
                    </a:cubicBezTo>
                    <a:cubicBezTo>
                      <a:pt x="51707" y="58582"/>
                      <a:pt x="52087" y="59204"/>
                      <a:pt x="52329" y="59688"/>
                    </a:cubicBezTo>
                    <a:cubicBezTo>
                      <a:pt x="52602" y="60250"/>
                      <a:pt x="52992" y="60846"/>
                      <a:pt x="53666" y="60846"/>
                    </a:cubicBezTo>
                    <a:cubicBezTo>
                      <a:pt x="53675" y="60846"/>
                      <a:pt x="53685" y="60846"/>
                      <a:pt x="53695" y="60846"/>
                    </a:cubicBezTo>
                    <a:cubicBezTo>
                      <a:pt x="54455" y="60811"/>
                      <a:pt x="54628" y="60085"/>
                      <a:pt x="54852" y="59498"/>
                    </a:cubicBezTo>
                    <a:cubicBezTo>
                      <a:pt x="55146" y="58703"/>
                      <a:pt x="55146" y="57822"/>
                      <a:pt x="54887" y="57027"/>
                    </a:cubicBezTo>
                    <a:cubicBezTo>
                      <a:pt x="54127" y="54642"/>
                      <a:pt x="54922" y="53017"/>
                      <a:pt x="57116" y="51894"/>
                    </a:cubicBezTo>
                    <a:cubicBezTo>
                      <a:pt x="58291" y="51307"/>
                      <a:pt x="59328" y="50442"/>
                      <a:pt x="60469" y="49786"/>
                    </a:cubicBezTo>
                    <a:cubicBezTo>
                      <a:pt x="62128" y="48818"/>
                      <a:pt x="61575" y="46641"/>
                      <a:pt x="63096" y="45448"/>
                    </a:cubicBezTo>
                    <a:cubicBezTo>
                      <a:pt x="64720" y="44169"/>
                      <a:pt x="65757" y="42113"/>
                      <a:pt x="68194" y="42061"/>
                    </a:cubicBezTo>
                    <a:cubicBezTo>
                      <a:pt x="68574" y="42044"/>
                      <a:pt x="69006" y="41888"/>
                      <a:pt x="69075" y="41456"/>
                    </a:cubicBezTo>
                    <a:cubicBezTo>
                      <a:pt x="69369" y="39711"/>
                      <a:pt x="70924" y="39417"/>
                      <a:pt x="72151" y="38760"/>
                    </a:cubicBezTo>
                    <a:cubicBezTo>
                      <a:pt x="72321" y="38667"/>
                      <a:pt x="72565" y="38512"/>
                      <a:pt x="72753" y="38512"/>
                    </a:cubicBezTo>
                    <a:cubicBezTo>
                      <a:pt x="72950" y="38512"/>
                      <a:pt x="73086" y="38680"/>
                      <a:pt x="73015" y="39261"/>
                    </a:cubicBezTo>
                    <a:cubicBezTo>
                      <a:pt x="72956" y="39796"/>
                      <a:pt x="73330" y="40078"/>
                      <a:pt x="73743" y="40078"/>
                    </a:cubicBezTo>
                    <a:cubicBezTo>
                      <a:pt x="73931" y="40078"/>
                      <a:pt x="74127" y="40020"/>
                      <a:pt x="74294" y="39901"/>
                    </a:cubicBezTo>
                    <a:cubicBezTo>
                      <a:pt x="75746" y="38898"/>
                      <a:pt x="77457" y="38501"/>
                      <a:pt x="78995" y="37723"/>
                    </a:cubicBezTo>
                    <a:cubicBezTo>
                      <a:pt x="79738" y="37326"/>
                      <a:pt x="80291" y="36773"/>
                      <a:pt x="79790" y="35995"/>
                    </a:cubicBezTo>
                    <a:cubicBezTo>
                      <a:pt x="79597" y="35708"/>
                      <a:pt x="79414" y="35603"/>
                      <a:pt x="79239" y="35603"/>
                    </a:cubicBezTo>
                    <a:cubicBezTo>
                      <a:pt x="78865" y="35603"/>
                      <a:pt x="78524" y="36083"/>
                      <a:pt x="78183" y="36306"/>
                    </a:cubicBezTo>
                    <a:cubicBezTo>
                      <a:pt x="77820" y="36545"/>
                      <a:pt x="77447" y="36741"/>
                      <a:pt x="77083" y="36741"/>
                    </a:cubicBezTo>
                    <a:cubicBezTo>
                      <a:pt x="76789" y="36741"/>
                      <a:pt x="76501" y="36612"/>
                      <a:pt x="76230" y="36272"/>
                    </a:cubicBezTo>
                    <a:cubicBezTo>
                      <a:pt x="75677" y="35563"/>
                      <a:pt x="76126" y="35148"/>
                      <a:pt x="76731" y="34751"/>
                    </a:cubicBezTo>
                    <a:cubicBezTo>
                      <a:pt x="77318" y="34371"/>
                      <a:pt x="77284" y="33818"/>
                      <a:pt x="77025" y="33196"/>
                    </a:cubicBezTo>
                    <a:cubicBezTo>
                      <a:pt x="76921" y="32919"/>
                      <a:pt x="76161" y="33023"/>
                      <a:pt x="76593" y="32643"/>
                    </a:cubicBezTo>
                    <a:cubicBezTo>
                      <a:pt x="76708" y="32536"/>
                      <a:pt x="76805" y="32492"/>
                      <a:pt x="76888" y="32492"/>
                    </a:cubicBezTo>
                    <a:cubicBezTo>
                      <a:pt x="77143" y="32492"/>
                      <a:pt x="77279" y="32892"/>
                      <a:pt x="77474" y="33126"/>
                    </a:cubicBezTo>
                    <a:cubicBezTo>
                      <a:pt x="77830" y="33563"/>
                      <a:pt x="78559" y="33892"/>
                      <a:pt x="79019" y="33892"/>
                    </a:cubicBezTo>
                    <a:cubicBezTo>
                      <a:pt x="79251" y="33892"/>
                      <a:pt x="79415" y="33808"/>
                      <a:pt x="79427" y="33610"/>
                    </a:cubicBezTo>
                    <a:cubicBezTo>
                      <a:pt x="79485" y="32639"/>
                      <a:pt x="79866" y="32465"/>
                      <a:pt x="80317" y="32465"/>
                    </a:cubicBezTo>
                    <a:cubicBezTo>
                      <a:pt x="80569" y="32465"/>
                      <a:pt x="80843" y="32519"/>
                      <a:pt x="81095" y="32519"/>
                    </a:cubicBezTo>
                    <a:cubicBezTo>
                      <a:pt x="81194" y="32519"/>
                      <a:pt x="81290" y="32511"/>
                      <a:pt x="81380" y="32487"/>
                    </a:cubicBezTo>
                    <a:cubicBezTo>
                      <a:pt x="81894" y="32340"/>
                      <a:pt x="82271" y="31830"/>
                      <a:pt x="82830" y="31830"/>
                    </a:cubicBezTo>
                    <a:cubicBezTo>
                      <a:pt x="82928" y="31830"/>
                      <a:pt x="83031" y="31846"/>
                      <a:pt x="83142" y="31882"/>
                    </a:cubicBezTo>
                    <a:cubicBezTo>
                      <a:pt x="82658" y="32470"/>
                      <a:pt x="82192" y="33075"/>
                      <a:pt x="81708" y="33679"/>
                    </a:cubicBezTo>
                    <a:cubicBezTo>
                      <a:pt x="81604" y="33766"/>
                      <a:pt x="81483" y="33835"/>
                      <a:pt x="81362" y="33904"/>
                    </a:cubicBezTo>
                    <a:cubicBezTo>
                      <a:pt x="81034" y="34129"/>
                      <a:pt x="80775" y="34423"/>
                      <a:pt x="80878" y="34872"/>
                    </a:cubicBezTo>
                    <a:cubicBezTo>
                      <a:pt x="80999" y="35304"/>
                      <a:pt x="81380" y="35252"/>
                      <a:pt x="81673" y="35425"/>
                    </a:cubicBezTo>
                    <a:cubicBezTo>
                      <a:pt x="81973" y="35596"/>
                      <a:pt x="82292" y="35648"/>
                      <a:pt x="82615" y="35648"/>
                    </a:cubicBezTo>
                    <a:cubicBezTo>
                      <a:pt x="83130" y="35648"/>
                      <a:pt x="83658" y="35514"/>
                      <a:pt x="84141" y="35514"/>
                    </a:cubicBezTo>
                    <a:cubicBezTo>
                      <a:pt x="84489" y="35514"/>
                      <a:pt x="84814" y="35584"/>
                      <a:pt x="85095" y="35822"/>
                    </a:cubicBezTo>
                    <a:cubicBezTo>
                      <a:pt x="85535" y="36187"/>
                      <a:pt x="85875" y="36332"/>
                      <a:pt x="86134" y="36332"/>
                    </a:cubicBezTo>
                    <a:cubicBezTo>
                      <a:pt x="86710" y="36332"/>
                      <a:pt x="86887" y="35618"/>
                      <a:pt x="86875" y="35010"/>
                    </a:cubicBezTo>
                    <a:cubicBezTo>
                      <a:pt x="86858" y="34215"/>
                      <a:pt x="87601" y="32729"/>
                      <a:pt x="85665" y="32625"/>
                    </a:cubicBezTo>
                    <a:cubicBezTo>
                      <a:pt x="84991" y="32591"/>
                      <a:pt x="85130" y="31986"/>
                      <a:pt x="85596" y="31485"/>
                    </a:cubicBezTo>
                    <a:cubicBezTo>
                      <a:pt x="87186" y="29791"/>
                      <a:pt x="86650" y="27527"/>
                      <a:pt x="84508" y="26767"/>
                    </a:cubicBezTo>
                    <a:cubicBezTo>
                      <a:pt x="84006" y="26594"/>
                      <a:pt x="83557" y="26214"/>
                      <a:pt x="83661" y="25834"/>
                    </a:cubicBezTo>
                    <a:cubicBezTo>
                      <a:pt x="83972" y="24503"/>
                      <a:pt x="83039" y="23432"/>
                      <a:pt x="83090" y="22170"/>
                    </a:cubicBezTo>
                    <a:cubicBezTo>
                      <a:pt x="83108" y="21773"/>
                      <a:pt x="83073" y="21375"/>
                      <a:pt x="82624" y="21220"/>
                    </a:cubicBezTo>
                    <a:cubicBezTo>
                      <a:pt x="82529" y="21188"/>
                      <a:pt x="82437" y="21174"/>
                      <a:pt x="82348" y="21174"/>
                    </a:cubicBezTo>
                    <a:cubicBezTo>
                      <a:pt x="82049" y="21174"/>
                      <a:pt x="81787" y="21339"/>
                      <a:pt x="81587" y="21565"/>
                    </a:cubicBezTo>
                    <a:cubicBezTo>
                      <a:pt x="81086" y="22135"/>
                      <a:pt x="80464" y="22602"/>
                      <a:pt x="79755" y="22913"/>
                    </a:cubicBezTo>
                    <a:cubicBezTo>
                      <a:pt x="79583" y="22995"/>
                      <a:pt x="79411" y="23071"/>
                      <a:pt x="79247" y="23071"/>
                    </a:cubicBezTo>
                    <a:cubicBezTo>
                      <a:pt x="79097" y="23071"/>
                      <a:pt x="78954" y="23008"/>
                      <a:pt x="78822" y="22827"/>
                    </a:cubicBezTo>
                    <a:cubicBezTo>
                      <a:pt x="78563" y="22498"/>
                      <a:pt x="78753" y="22274"/>
                      <a:pt x="78960" y="22015"/>
                    </a:cubicBezTo>
                    <a:cubicBezTo>
                      <a:pt x="79496" y="21254"/>
                      <a:pt x="79254" y="20736"/>
                      <a:pt x="78459" y="20338"/>
                    </a:cubicBezTo>
                    <a:cubicBezTo>
                      <a:pt x="78131" y="20165"/>
                      <a:pt x="77837" y="19941"/>
                      <a:pt x="77578" y="19664"/>
                    </a:cubicBezTo>
                    <a:cubicBezTo>
                      <a:pt x="77168" y="19146"/>
                      <a:pt x="76356" y="18913"/>
                      <a:pt x="75491" y="18913"/>
                    </a:cubicBezTo>
                    <a:cubicBezTo>
                      <a:pt x="74278" y="18913"/>
                      <a:pt x="72961" y="19371"/>
                      <a:pt x="72497" y="20148"/>
                    </a:cubicBezTo>
                    <a:cubicBezTo>
                      <a:pt x="72065" y="20874"/>
                      <a:pt x="71788" y="21824"/>
                      <a:pt x="70803" y="22170"/>
                    </a:cubicBezTo>
                    <a:cubicBezTo>
                      <a:pt x="70354" y="22326"/>
                      <a:pt x="70043" y="22792"/>
                      <a:pt x="70337" y="23276"/>
                    </a:cubicBezTo>
                    <a:cubicBezTo>
                      <a:pt x="71356" y="25004"/>
                      <a:pt x="70043" y="25488"/>
                      <a:pt x="68902" y="26024"/>
                    </a:cubicBezTo>
                    <a:cubicBezTo>
                      <a:pt x="67693" y="26577"/>
                      <a:pt x="66241" y="26801"/>
                      <a:pt x="66345" y="28685"/>
                    </a:cubicBezTo>
                    <a:cubicBezTo>
                      <a:pt x="66379" y="29117"/>
                      <a:pt x="65895" y="29601"/>
                      <a:pt x="65584" y="30016"/>
                    </a:cubicBezTo>
                    <a:cubicBezTo>
                      <a:pt x="65442" y="30197"/>
                      <a:pt x="65232" y="30465"/>
                      <a:pt x="64983" y="30465"/>
                    </a:cubicBezTo>
                    <a:cubicBezTo>
                      <a:pt x="64899" y="30465"/>
                      <a:pt x="64811" y="30435"/>
                      <a:pt x="64720" y="30361"/>
                    </a:cubicBezTo>
                    <a:cubicBezTo>
                      <a:pt x="64409" y="30120"/>
                      <a:pt x="64288" y="29705"/>
                      <a:pt x="64409" y="29342"/>
                    </a:cubicBezTo>
                    <a:cubicBezTo>
                      <a:pt x="64893" y="27596"/>
                      <a:pt x="65083" y="25989"/>
                      <a:pt x="62508" y="25903"/>
                    </a:cubicBezTo>
                    <a:cubicBezTo>
                      <a:pt x="62249" y="25903"/>
                      <a:pt x="61938" y="25644"/>
                      <a:pt x="61748" y="25436"/>
                    </a:cubicBezTo>
                    <a:cubicBezTo>
                      <a:pt x="61084" y="24759"/>
                      <a:pt x="60400" y="24243"/>
                      <a:pt x="59552" y="24243"/>
                    </a:cubicBezTo>
                    <a:cubicBezTo>
                      <a:pt x="59252" y="24243"/>
                      <a:pt x="58932" y="24307"/>
                      <a:pt x="58585" y="24451"/>
                    </a:cubicBezTo>
                    <a:cubicBezTo>
                      <a:pt x="58566" y="24457"/>
                      <a:pt x="58545" y="24459"/>
                      <a:pt x="58523" y="24459"/>
                    </a:cubicBezTo>
                    <a:cubicBezTo>
                      <a:pt x="58409" y="24459"/>
                      <a:pt x="58269" y="24394"/>
                      <a:pt x="58153" y="24365"/>
                    </a:cubicBezTo>
                    <a:cubicBezTo>
                      <a:pt x="58758" y="23501"/>
                      <a:pt x="57687" y="22429"/>
                      <a:pt x="58827" y="21462"/>
                    </a:cubicBezTo>
                    <a:cubicBezTo>
                      <a:pt x="61800" y="18990"/>
                      <a:pt x="65757" y="18558"/>
                      <a:pt x="68781" y="16294"/>
                    </a:cubicBezTo>
                    <a:lnTo>
                      <a:pt x="69455" y="15828"/>
                    </a:lnTo>
                    <a:cubicBezTo>
                      <a:pt x="70337" y="15586"/>
                      <a:pt x="71218" y="15206"/>
                      <a:pt x="72117" y="15119"/>
                    </a:cubicBezTo>
                    <a:cubicBezTo>
                      <a:pt x="74346" y="14912"/>
                      <a:pt x="75331" y="13910"/>
                      <a:pt x="75262" y="11767"/>
                    </a:cubicBezTo>
                    <a:cubicBezTo>
                      <a:pt x="75262" y="11596"/>
                      <a:pt x="75299" y="11543"/>
                      <a:pt x="75353" y="11543"/>
                    </a:cubicBezTo>
                    <a:cubicBezTo>
                      <a:pt x="75441" y="11543"/>
                      <a:pt x="75574" y="11687"/>
                      <a:pt x="75659" y="11698"/>
                    </a:cubicBezTo>
                    <a:cubicBezTo>
                      <a:pt x="76835" y="11749"/>
                      <a:pt x="77733" y="12683"/>
                      <a:pt x="78943" y="12752"/>
                    </a:cubicBezTo>
                    <a:cubicBezTo>
                      <a:pt x="79461" y="12769"/>
                      <a:pt x="79945" y="13391"/>
                      <a:pt x="80412" y="13789"/>
                    </a:cubicBezTo>
                    <a:cubicBezTo>
                      <a:pt x="80395" y="13944"/>
                      <a:pt x="80325" y="14082"/>
                      <a:pt x="80204" y="14203"/>
                    </a:cubicBezTo>
                    <a:cubicBezTo>
                      <a:pt x="79099" y="14649"/>
                      <a:pt x="78211" y="15599"/>
                      <a:pt x="76924" y="15599"/>
                    </a:cubicBezTo>
                    <a:cubicBezTo>
                      <a:pt x="76763" y="15599"/>
                      <a:pt x="76595" y="15584"/>
                      <a:pt x="76420" y="15551"/>
                    </a:cubicBezTo>
                    <a:cubicBezTo>
                      <a:pt x="76325" y="15534"/>
                      <a:pt x="76229" y="15525"/>
                      <a:pt x="76135" y="15525"/>
                    </a:cubicBezTo>
                    <a:cubicBezTo>
                      <a:pt x="75478" y="15525"/>
                      <a:pt x="74895" y="15947"/>
                      <a:pt x="74985" y="16778"/>
                    </a:cubicBezTo>
                    <a:cubicBezTo>
                      <a:pt x="75041" y="17437"/>
                      <a:pt x="75422" y="17620"/>
                      <a:pt x="75866" y="17620"/>
                    </a:cubicBezTo>
                    <a:cubicBezTo>
                      <a:pt x="76109" y="17620"/>
                      <a:pt x="76372" y="17565"/>
                      <a:pt x="76610" y="17504"/>
                    </a:cubicBezTo>
                    <a:cubicBezTo>
                      <a:pt x="76822" y="17451"/>
                      <a:pt x="77015" y="17425"/>
                      <a:pt x="77193" y="17425"/>
                    </a:cubicBezTo>
                    <a:cubicBezTo>
                      <a:pt x="77828" y="17425"/>
                      <a:pt x="78286" y="17750"/>
                      <a:pt x="78839" y="18316"/>
                    </a:cubicBezTo>
                    <a:cubicBezTo>
                      <a:pt x="79617" y="19094"/>
                      <a:pt x="80723" y="19612"/>
                      <a:pt x="81794" y="19993"/>
                    </a:cubicBezTo>
                    <a:cubicBezTo>
                      <a:pt x="81906" y="20034"/>
                      <a:pt x="82005" y="20053"/>
                      <a:pt x="82094" y="20053"/>
                    </a:cubicBezTo>
                    <a:cubicBezTo>
                      <a:pt x="82595" y="20053"/>
                      <a:pt x="82747" y="19445"/>
                      <a:pt x="82762" y="18887"/>
                    </a:cubicBezTo>
                    <a:cubicBezTo>
                      <a:pt x="82805" y="18878"/>
                      <a:pt x="82849" y="18874"/>
                      <a:pt x="82892" y="18874"/>
                    </a:cubicBezTo>
                    <a:cubicBezTo>
                      <a:pt x="82935" y="18874"/>
                      <a:pt x="82978" y="18878"/>
                      <a:pt x="83021" y="18887"/>
                    </a:cubicBezTo>
                    <a:cubicBezTo>
                      <a:pt x="83375" y="18985"/>
                      <a:pt x="83662" y="19030"/>
                      <a:pt x="83892" y="19030"/>
                    </a:cubicBezTo>
                    <a:cubicBezTo>
                      <a:pt x="85038" y="19030"/>
                      <a:pt x="84816" y="17932"/>
                      <a:pt x="84629" y="16882"/>
                    </a:cubicBezTo>
                    <a:cubicBezTo>
                      <a:pt x="84577" y="16588"/>
                      <a:pt x="84404" y="16122"/>
                      <a:pt x="84525" y="16018"/>
                    </a:cubicBezTo>
                    <a:cubicBezTo>
                      <a:pt x="84606" y="15948"/>
                      <a:pt x="84680" y="15920"/>
                      <a:pt x="84749" y="15920"/>
                    </a:cubicBezTo>
                    <a:cubicBezTo>
                      <a:pt x="84985" y="15920"/>
                      <a:pt x="85161" y="16252"/>
                      <a:pt x="85389" y="16346"/>
                    </a:cubicBezTo>
                    <a:cubicBezTo>
                      <a:pt x="85637" y="16436"/>
                      <a:pt x="85876" y="16474"/>
                      <a:pt x="86110" y="16474"/>
                    </a:cubicBezTo>
                    <a:cubicBezTo>
                      <a:pt x="86771" y="16474"/>
                      <a:pt x="87381" y="16174"/>
                      <a:pt x="87981" y="15931"/>
                    </a:cubicBezTo>
                    <a:cubicBezTo>
                      <a:pt x="88344" y="15793"/>
                      <a:pt x="88500" y="15275"/>
                      <a:pt x="88258" y="15033"/>
                    </a:cubicBezTo>
                    <a:cubicBezTo>
                      <a:pt x="87065" y="13754"/>
                      <a:pt x="85976" y="12406"/>
                      <a:pt x="84819" y="11110"/>
                    </a:cubicBezTo>
                    <a:cubicBezTo>
                      <a:pt x="84162" y="10350"/>
                      <a:pt x="83160" y="9779"/>
                      <a:pt x="82537" y="8915"/>
                    </a:cubicBezTo>
                    <a:cubicBezTo>
                      <a:pt x="82209" y="8379"/>
                      <a:pt x="81639" y="8034"/>
                      <a:pt x="81017" y="7999"/>
                    </a:cubicBezTo>
                    <a:cubicBezTo>
                      <a:pt x="80983" y="7995"/>
                      <a:pt x="80950" y="7994"/>
                      <a:pt x="80916" y="7994"/>
                    </a:cubicBezTo>
                    <a:cubicBezTo>
                      <a:pt x="80688" y="7994"/>
                      <a:pt x="80453" y="8074"/>
                      <a:pt x="80228" y="8074"/>
                    </a:cubicBezTo>
                    <a:cubicBezTo>
                      <a:pt x="80056" y="8074"/>
                      <a:pt x="79890" y="8027"/>
                      <a:pt x="79738" y="7861"/>
                    </a:cubicBezTo>
                    <a:cubicBezTo>
                      <a:pt x="80170" y="7757"/>
                      <a:pt x="80602" y="7654"/>
                      <a:pt x="81017" y="7585"/>
                    </a:cubicBezTo>
                    <a:cubicBezTo>
                      <a:pt x="81518" y="7481"/>
                      <a:pt x="82192" y="7567"/>
                      <a:pt x="82226" y="6859"/>
                    </a:cubicBezTo>
                    <a:cubicBezTo>
                      <a:pt x="82278" y="6202"/>
                      <a:pt x="81673" y="6167"/>
                      <a:pt x="81207" y="6046"/>
                    </a:cubicBezTo>
                    <a:cubicBezTo>
                      <a:pt x="81086" y="6012"/>
                      <a:pt x="80948" y="5960"/>
                      <a:pt x="80844" y="5891"/>
                    </a:cubicBezTo>
                    <a:cubicBezTo>
                      <a:pt x="80958" y="5878"/>
                      <a:pt x="81101" y="5837"/>
                      <a:pt x="81223" y="5837"/>
                    </a:cubicBezTo>
                    <a:cubicBezTo>
                      <a:pt x="81267" y="5837"/>
                      <a:pt x="81309" y="5843"/>
                      <a:pt x="81345" y="5856"/>
                    </a:cubicBezTo>
                    <a:cubicBezTo>
                      <a:pt x="81816" y="6065"/>
                      <a:pt x="82272" y="6151"/>
                      <a:pt x="82714" y="6151"/>
                    </a:cubicBezTo>
                    <a:cubicBezTo>
                      <a:pt x="83993" y="6151"/>
                      <a:pt x="85157" y="5437"/>
                      <a:pt x="86236" y="4923"/>
                    </a:cubicBezTo>
                    <a:cubicBezTo>
                      <a:pt x="89182" y="3528"/>
                      <a:pt x="92334" y="3094"/>
                      <a:pt x="95401" y="2235"/>
                    </a:cubicBezTo>
                    <a:lnTo>
                      <a:pt x="95401" y="2235"/>
                    </a:lnTo>
                    <a:cubicBezTo>
                      <a:pt x="93986" y="3267"/>
                      <a:pt x="92263" y="3834"/>
                      <a:pt x="90504" y="3834"/>
                    </a:cubicBezTo>
                    <a:cubicBezTo>
                      <a:pt x="90401" y="3834"/>
                      <a:pt x="90295" y="3831"/>
                      <a:pt x="90191" y="3831"/>
                    </a:cubicBezTo>
                    <a:cubicBezTo>
                      <a:pt x="89827" y="3831"/>
                      <a:pt x="89479" y="3873"/>
                      <a:pt x="89277" y="4249"/>
                    </a:cubicBezTo>
                    <a:cubicBezTo>
                      <a:pt x="89018" y="4802"/>
                      <a:pt x="89467" y="5113"/>
                      <a:pt x="89744" y="5528"/>
                    </a:cubicBezTo>
                    <a:cubicBezTo>
                      <a:pt x="90251" y="6307"/>
                      <a:pt x="90887" y="6586"/>
                      <a:pt x="91608" y="6586"/>
                    </a:cubicBezTo>
                    <a:cubicBezTo>
                      <a:pt x="91943" y="6586"/>
                      <a:pt x="92297" y="6525"/>
                      <a:pt x="92664" y="6427"/>
                    </a:cubicBezTo>
                    <a:cubicBezTo>
                      <a:pt x="93037" y="6322"/>
                      <a:pt x="93404" y="6272"/>
                      <a:pt x="93755" y="6272"/>
                    </a:cubicBezTo>
                    <a:cubicBezTo>
                      <a:pt x="95314" y="6272"/>
                      <a:pt x="96561" y="7243"/>
                      <a:pt x="96518" y="8639"/>
                    </a:cubicBezTo>
                    <a:cubicBezTo>
                      <a:pt x="96501" y="9123"/>
                      <a:pt x="96000" y="9710"/>
                      <a:pt x="96155" y="10073"/>
                    </a:cubicBezTo>
                    <a:cubicBezTo>
                      <a:pt x="96656" y="11300"/>
                      <a:pt x="95758" y="12302"/>
                      <a:pt x="95378" y="13045"/>
                    </a:cubicBezTo>
                    <a:cubicBezTo>
                      <a:pt x="94393" y="15016"/>
                      <a:pt x="93649" y="16709"/>
                      <a:pt x="95412" y="18541"/>
                    </a:cubicBezTo>
                    <a:cubicBezTo>
                      <a:pt x="95602" y="18714"/>
                      <a:pt x="95723" y="18938"/>
                      <a:pt x="95758" y="19180"/>
                    </a:cubicBezTo>
                    <a:cubicBezTo>
                      <a:pt x="95810" y="21358"/>
                      <a:pt x="97901" y="20788"/>
                      <a:pt x="99007" y="21479"/>
                    </a:cubicBezTo>
                    <a:cubicBezTo>
                      <a:pt x="99192" y="21597"/>
                      <a:pt x="99367" y="21648"/>
                      <a:pt x="99531" y="21648"/>
                    </a:cubicBezTo>
                    <a:cubicBezTo>
                      <a:pt x="100207" y="21648"/>
                      <a:pt x="100708" y="20784"/>
                      <a:pt x="101098" y="20200"/>
                    </a:cubicBezTo>
                    <a:cubicBezTo>
                      <a:pt x="102256" y="18472"/>
                      <a:pt x="104088" y="17055"/>
                      <a:pt x="105729" y="16536"/>
                    </a:cubicBezTo>
                    <a:cubicBezTo>
                      <a:pt x="109220" y="15396"/>
                      <a:pt x="112486" y="13547"/>
                      <a:pt x="116254" y="13115"/>
                    </a:cubicBezTo>
                    <a:cubicBezTo>
                      <a:pt x="117965" y="12907"/>
                      <a:pt x="119935" y="12320"/>
                      <a:pt x="120021" y="9883"/>
                    </a:cubicBezTo>
                    <a:cubicBezTo>
                      <a:pt x="120021" y="9693"/>
                      <a:pt x="120349" y="9485"/>
                      <a:pt x="120557" y="9330"/>
                    </a:cubicBezTo>
                    <a:cubicBezTo>
                      <a:pt x="121663" y="8552"/>
                      <a:pt x="123132" y="8034"/>
                      <a:pt x="122631" y="6202"/>
                    </a:cubicBezTo>
                    <a:cubicBezTo>
                      <a:pt x="122594" y="6055"/>
                      <a:pt x="122626" y="6020"/>
                      <a:pt x="122682" y="6020"/>
                    </a:cubicBezTo>
                    <a:cubicBezTo>
                      <a:pt x="122731" y="6020"/>
                      <a:pt x="122799" y="6046"/>
                      <a:pt x="122855" y="6046"/>
                    </a:cubicBezTo>
                    <a:cubicBezTo>
                      <a:pt x="122928" y="6051"/>
                      <a:pt x="122998" y="6053"/>
                      <a:pt x="123064" y="6053"/>
                    </a:cubicBezTo>
                    <a:cubicBezTo>
                      <a:pt x="124269" y="6053"/>
                      <a:pt x="124381" y="5321"/>
                      <a:pt x="123840" y="4387"/>
                    </a:cubicBezTo>
                    <a:cubicBezTo>
                      <a:pt x="123581" y="3921"/>
                      <a:pt x="123875" y="3955"/>
                      <a:pt x="124048" y="3817"/>
                    </a:cubicBezTo>
                    <a:cubicBezTo>
                      <a:pt x="125240" y="2867"/>
                      <a:pt x="126640" y="2728"/>
                      <a:pt x="128092" y="2659"/>
                    </a:cubicBezTo>
                    <a:cubicBezTo>
                      <a:pt x="128575" y="2625"/>
                      <a:pt x="129180" y="2521"/>
                      <a:pt x="129249" y="1934"/>
                    </a:cubicBezTo>
                    <a:cubicBezTo>
                      <a:pt x="129301" y="1363"/>
                      <a:pt x="128714" y="1242"/>
                      <a:pt x="128299" y="1190"/>
                    </a:cubicBezTo>
                    <a:cubicBezTo>
                      <a:pt x="125707" y="948"/>
                      <a:pt x="123132" y="430"/>
                      <a:pt x="120557" y="171"/>
                    </a:cubicBezTo>
                    <a:cubicBezTo>
                      <a:pt x="119360" y="50"/>
                      <a:pt x="118163" y="0"/>
                      <a:pt x="11696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3" name="Google Shape;1265;p52">
                <a:extLst>
                  <a:ext uri="{FF2B5EF4-FFF2-40B4-BE49-F238E27FC236}">
                    <a16:creationId xmlns:a16="http://schemas.microsoft.com/office/drawing/2014/main" id="{C1F4D7CF-C275-043E-F78E-0DEE81E3A605}"/>
                  </a:ext>
                </a:extLst>
              </p:cNvPr>
              <p:cNvSpPr/>
              <p:nvPr/>
            </p:nvSpPr>
            <p:spPr>
              <a:xfrm>
                <a:off x="1581325" y="1051125"/>
                <a:ext cx="283000" cy="91675"/>
              </a:xfrm>
              <a:custGeom>
                <a:avLst/>
                <a:gdLst/>
                <a:ahLst/>
                <a:cxnLst/>
                <a:rect l="l" t="t" r="r" b="b"/>
                <a:pathLst>
                  <a:path w="11320" h="3667" extrusionOk="0">
                    <a:moveTo>
                      <a:pt x="6214" y="0"/>
                    </a:moveTo>
                    <a:cubicBezTo>
                      <a:pt x="5926" y="0"/>
                      <a:pt x="5584" y="48"/>
                      <a:pt x="5219" y="71"/>
                    </a:cubicBezTo>
                    <a:cubicBezTo>
                      <a:pt x="5082" y="56"/>
                      <a:pt x="4943" y="49"/>
                      <a:pt x="4804" y="49"/>
                    </a:cubicBezTo>
                    <a:cubicBezTo>
                      <a:pt x="3493" y="49"/>
                      <a:pt x="2115" y="667"/>
                      <a:pt x="709" y="1073"/>
                    </a:cubicBezTo>
                    <a:cubicBezTo>
                      <a:pt x="432" y="1177"/>
                      <a:pt x="208" y="1401"/>
                      <a:pt x="69" y="1678"/>
                    </a:cubicBezTo>
                    <a:cubicBezTo>
                      <a:pt x="0" y="1781"/>
                      <a:pt x="242" y="2213"/>
                      <a:pt x="363" y="2231"/>
                    </a:cubicBezTo>
                    <a:cubicBezTo>
                      <a:pt x="2163" y="2438"/>
                      <a:pt x="3786" y="3667"/>
                      <a:pt x="5640" y="3667"/>
                    </a:cubicBezTo>
                    <a:cubicBezTo>
                      <a:pt x="6100" y="3667"/>
                      <a:pt x="6574" y="3591"/>
                      <a:pt x="7068" y="3406"/>
                    </a:cubicBezTo>
                    <a:cubicBezTo>
                      <a:pt x="7396" y="3281"/>
                      <a:pt x="7767" y="3236"/>
                      <a:pt x="8142" y="3236"/>
                    </a:cubicBezTo>
                    <a:cubicBezTo>
                      <a:pt x="8439" y="3236"/>
                      <a:pt x="8738" y="3264"/>
                      <a:pt x="9021" y="3302"/>
                    </a:cubicBezTo>
                    <a:cubicBezTo>
                      <a:pt x="9277" y="3340"/>
                      <a:pt x="9523" y="3370"/>
                      <a:pt x="9759" y="3370"/>
                    </a:cubicBezTo>
                    <a:cubicBezTo>
                      <a:pt x="10271" y="3370"/>
                      <a:pt x="10728" y="3229"/>
                      <a:pt x="11095" y="2732"/>
                    </a:cubicBezTo>
                    <a:cubicBezTo>
                      <a:pt x="11320" y="2473"/>
                      <a:pt x="11268" y="2075"/>
                      <a:pt x="10991" y="1885"/>
                    </a:cubicBezTo>
                    <a:cubicBezTo>
                      <a:pt x="10479" y="1524"/>
                      <a:pt x="10006" y="1077"/>
                      <a:pt x="9430" y="1077"/>
                    </a:cubicBezTo>
                    <a:cubicBezTo>
                      <a:pt x="9151" y="1077"/>
                      <a:pt x="8847" y="1182"/>
                      <a:pt x="8503" y="1453"/>
                    </a:cubicBezTo>
                    <a:cubicBezTo>
                      <a:pt x="8280" y="1626"/>
                      <a:pt x="7919" y="1737"/>
                      <a:pt x="7612" y="1737"/>
                    </a:cubicBezTo>
                    <a:cubicBezTo>
                      <a:pt x="7277" y="1737"/>
                      <a:pt x="7006" y="1605"/>
                      <a:pt x="7051" y="1280"/>
                    </a:cubicBezTo>
                    <a:cubicBezTo>
                      <a:pt x="7179" y="207"/>
                      <a:pt x="6812" y="0"/>
                      <a:pt x="621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4" name="Google Shape;1266;p52">
                <a:extLst>
                  <a:ext uri="{FF2B5EF4-FFF2-40B4-BE49-F238E27FC236}">
                    <a16:creationId xmlns:a16="http://schemas.microsoft.com/office/drawing/2014/main" id="{2EE28D2F-D396-DF1C-93FE-7D83C827FE04}"/>
                  </a:ext>
                </a:extLst>
              </p:cNvPr>
              <p:cNvSpPr/>
              <p:nvPr/>
            </p:nvSpPr>
            <p:spPr>
              <a:xfrm>
                <a:off x="3144425" y="1319375"/>
                <a:ext cx="213450" cy="95575"/>
              </a:xfrm>
              <a:custGeom>
                <a:avLst/>
                <a:gdLst/>
                <a:ahLst/>
                <a:cxnLst/>
                <a:rect l="l" t="t" r="r" b="b"/>
                <a:pathLst>
                  <a:path w="8538" h="3823" extrusionOk="0">
                    <a:moveTo>
                      <a:pt x="6155" y="1"/>
                    </a:moveTo>
                    <a:cubicBezTo>
                      <a:pt x="6054" y="1"/>
                      <a:pt x="5950" y="7"/>
                      <a:pt x="5842" y="20"/>
                    </a:cubicBezTo>
                    <a:cubicBezTo>
                      <a:pt x="4846" y="139"/>
                      <a:pt x="3874" y="469"/>
                      <a:pt x="2859" y="469"/>
                    </a:cubicBezTo>
                    <a:cubicBezTo>
                      <a:pt x="2396" y="469"/>
                      <a:pt x="1923" y="400"/>
                      <a:pt x="1435" y="211"/>
                    </a:cubicBezTo>
                    <a:cubicBezTo>
                      <a:pt x="1292" y="150"/>
                      <a:pt x="1133" y="113"/>
                      <a:pt x="974" y="113"/>
                    </a:cubicBezTo>
                    <a:cubicBezTo>
                      <a:pt x="501" y="113"/>
                      <a:pt x="35" y="441"/>
                      <a:pt x="35" y="1438"/>
                    </a:cubicBezTo>
                    <a:cubicBezTo>
                      <a:pt x="1" y="3771"/>
                      <a:pt x="1573" y="3580"/>
                      <a:pt x="3025" y="3822"/>
                    </a:cubicBezTo>
                    <a:cubicBezTo>
                      <a:pt x="4338" y="3753"/>
                      <a:pt x="5617" y="3408"/>
                      <a:pt x="6792" y="2837"/>
                    </a:cubicBezTo>
                    <a:cubicBezTo>
                      <a:pt x="7415" y="2526"/>
                      <a:pt x="8538" y="2474"/>
                      <a:pt x="8192" y="1541"/>
                    </a:cubicBezTo>
                    <a:cubicBezTo>
                      <a:pt x="7892" y="720"/>
                      <a:pt x="7218" y="1"/>
                      <a:pt x="615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5" name="Google Shape;1267;p52">
                <a:extLst>
                  <a:ext uri="{FF2B5EF4-FFF2-40B4-BE49-F238E27FC236}">
                    <a16:creationId xmlns:a16="http://schemas.microsoft.com/office/drawing/2014/main" id="{B4513B7F-B096-94C2-2F86-67344C8D003E}"/>
                  </a:ext>
                </a:extLst>
              </p:cNvPr>
              <p:cNvSpPr/>
              <p:nvPr/>
            </p:nvSpPr>
            <p:spPr>
              <a:xfrm>
                <a:off x="1453000" y="2509000"/>
                <a:ext cx="263575" cy="113100"/>
              </a:xfrm>
              <a:custGeom>
                <a:avLst/>
                <a:gdLst/>
                <a:ahLst/>
                <a:cxnLst/>
                <a:rect l="l" t="t" r="r" b="b"/>
                <a:pathLst>
                  <a:path w="10543" h="4524" extrusionOk="0">
                    <a:moveTo>
                      <a:pt x="3451" y="1"/>
                    </a:moveTo>
                    <a:cubicBezTo>
                      <a:pt x="2445" y="1"/>
                      <a:pt x="1486" y="228"/>
                      <a:pt x="761" y="702"/>
                    </a:cubicBezTo>
                    <a:cubicBezTo>
                      <a:pt x="398" y="927"/>
                      <a:pt x="1" y="1186"/>
                      <a:pt x="243" y="1687"/>
                    </a:cubicBezTo>
                    <a:cubicBezTo>
                      <a:pt x="390" y="1972"/>
                      <a:pt x="609" y="2083"/>
                      <a:pt x="855" y="2083"/>
                    </a:cubicBezTo>
                    <a:cubicBezTo>
                      <a:pt x="1012" y="2083"/>
                      <a:pt x="1180" y="2038"/>
                      <a:pt x="1349" y="1964"/>
                    </a:cubicBezTo>
                    <a:cubicBezTo>
                      <a:pt x="1677" y="1828"/>
                      <a:pt x="1990" y="1776"/>
                      <a:pt x="2298" y="1776"/>
                    </a:cubicBezTo>
                    <a:cubicBezTo>
                      <a:pt x="2932" y="1776"/>
                      <a:pt x="3543" y="1997"/>
                      <a:pt x="4217" y="2171"/>
                    </a:cubicBezTo>
                    <a:cubicBezTo>
                      <a:pt x="5708" y="2540"/>
                      <a:pt x="6405" y="4523"/>
                      <a:pt x="7868" y="4523"/>
                    </a:cubicBezTo>
                    <a:cubicBezTo>
                      <a:pt x="8118" y="4523"/>
                      <a:pt x="8391" y="4465"/>
                      <a:pt x="8693" y="4332"/>
                    </a:cubicBezTo>
                    <a:cubicBezTo>
                      <a:pt x="8824" y="4337"/>
                      <a:pt x="8947" y="4340"/>
                      <a:pt x="9062" y="4340"/>
                    </a:cubicBezTo>
                    <a:cubicBezTo>
                      <a:pt x="10032" y="4340"/>
                      <a:pt x="10475" y="4144"/>
                      <a:pt x="10491" y="3727"/>
                    </a:cubicBezTo>
                    <a:cubicBezTo>
                      <a:pt x="10542" y="2897"/>
                      <a:pt x="9817" y="2724"/>
                      <a:pt x="9264" y="2517"/>
                    </a:cubicBezTo>
                    <a:cubicBezTo>
                      <a:pt x="8711" y="2292"/>
                      <a:pt x="8209" y="1964"/>
                      <a:pt x="7777" y="1567"/>
                    </a:cubicBezTo>
                    <a:cubicBezTo>
                      <a:pt x="6685" y="547"/>
                      <a:pt x="5011" y="1"/>
                      <a:pt x="345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6" name="Google Shape;1268;p52">
                <a:extLst>
                  <a:ext uri="{FF2B5EF4-FFF2-40B4-BE49-F238E27FC236}">
                    <a16:creationId xmlns:a16="http://schemas.microsoft.com/office/drawing/2014/main" id="{48D5546D-D0A6-989A-6770-B328B0CC7CDE}"/>
                  </a:ext>
                </a:extLst>
              </p:cNvPr>
              <p:cNvSpPr/>
              <p:nvPr/>
            </p:nvSpPr>
            <p:spPr>
              <a:xfrm>
                <a:off x="1880725" y="1020350"/>
                <a:ext cx="162025" cy="112025"/>
              </a:xfrm>
              <a:custGeom>
                <a:avLst/>
                <a:gdLst/>
                <a:ahLst/>
                <a:cxnLst/>
                <a:rect l="l" t="t" r="r" b="b"/>
                <a:pathLst>
                  <a:path w="6481" h="4481" extrusionOk="0">
                    <a:moveTo>
                      <a:pt x="4294" y="0"/>
                    </a:moveTo>
                    <a:cubicBezTo>
                      <a:pt x="4062" y="0"/>
                      <a:pt x="3818" y="44"/>
                      <a:pt x="3560" y="144"/>
                    </a:cubicBezTo>
                    <a:cubicBezTo>
                      <a:pt x="3094" y="317"/>
                      <a:pt x="2593" y="541"/>
                      <a:pt x="2886" y="1198"/>
                    </a:cubicBezTo>
                    <a:cubicBezTo>
                      <a:pt x="3042" y="1509"/>
                      <a:pt x="3232" y="1820"/>
                      <a:pt x="3457" y="2114"/>
                    </a:cubicBezTo>
                    <a:cubicBezTo>
                      <a:pt x="3147" y="2260"/>
                      <a:pt x="2851" y="2348"/>
                      <a:pt x="2545" y="2348"/>
                    </a:cubicBezTo>
                    <a:cubicBezTo>
                      <a:pt x="2270" y="2348"/>
                      <a:pt x="1987" y="2277"/>
                      <a:pt x="1677" y="2114"/>
                    </a:cubicBezTo>
                    <a:cubicBezTo>
                      <a:pt x="1531" y="2037"/>
                      <a:pt x="1393" y="2002"/>
                      <a:pt x="1262" y="2002"/>
                    </a:cubicBezTo>
                    <a:cubicBezTo>
                      <a:pt x="867" y="2002"/>
                      <a:pt x="545" y="2320"/>
                      <a:pt x="311" y="2736"/>
                    </a:cubicBezTo>
                    <a:cubicBezTo>
                      <a:pt x="0" y="3289"/>
                      <a:pt x="467" y="3479"/>
                      <a:pt x="813" y="3807"/>
                    </a:cubicBezTo>
                    <a:cubicBezTo>
                      <a:pt x="1327" y="4309"/>
                      <a:pt x="1837" y="4480"/>
                      <a:pt x="2344" y="4480"/>
                    </a:cubicBezTo>
                    <a:cubicBezTo>
                      <a:pt x="3164" y="4480"/>
                      <a:pt x="3976" y="4032"/>
                      <a:pt x="4787" y="3807"/>
                    </a:cubicBezTo>
                    <a:lnTo>
                      <a:pt x="5081" y="3514"/>
                    </a:lnTo>
                    <a:cubicBezTo>
                      <a:pt x="5237" y="2788"/>
                      <a:pt x="5098" y="1924"/>
                      <a:pt x="6204" y="1734"/>
                    </a:cubicBezTo>
                    <a:cubicBezTo>
                      <a:pt x="6464" y="1699"/>
                      <a:pt x="6481" y="1129"/>
                      <a:pt x="6222" y="921"/>
                    </a:cubicBezTo>
                    <a:cubicBezTo>
                      <a:pt x="5644" y="436"/>
                      <a:pt x="5027" y="0"/>
                      <a:pt x="429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7" name="Google Shape;1269;p52">
                <a:extLst>
                  <a:ext uri="{FF2B5EF4-FFF2-40B4-BE49-F238E27FC236}">
                    <a16:creationId xmlns:a16="http://schemas.microsoft.com/office/drawing/2014/main" id="{F68ABB6D-F18E-4A11-4BA8-9482FCBA3D86}"/>
                  </a:ext>
                </a:extLst>
              </p:cNvPr>
              <p:cNvSpPr/>
              <p:nvPr/>
            </p:nvSpPr>
            <p:spPr>
              <a:xfrm>
                <a:off x="1688900" y="2603450"/>
                <a:ext cx="165050" cy="73950"/>
              </a:xfrm>
              <a:custGeom>
                <a:avLst/>
                <a:gdLst/>
                <a:ahLst/>
                <a:cxnLst/>
                <a:rect l="l" t="t" r="r" b="b"/>
                <a:pathLst>
                  <a:path w="6602" h="2958" extrusionOk="0">
                    <a:moveTo>
                      <a:pt x="2842" y="0"/>
                    </a:moveTo>
                    <a:cubicBezTo>
                      <a:pt x="2588" y="0"/>
                      <a:pt x="2332" y="28"/>
                      <a:pt x="2074" y="87"/>
                    </a:cubicBezTo>
                    <a:cubicBezTo>
                      <a:pt x="1452" y="225"/>
                      <a:pt x="1055" y="1331"/>
                      <a:pt x="225" y="1694"/>
                    </a:cubicBezTo>
                    <a:cubicBezTo>
                      <a:pt x="0" y="1798"/>
                      <a:pt x="277" y="2247"/>
                      <a:pt x="536" y="2454"/>
                    </a:cubicBezTo>
                    <a:cubicBezTo>
                      <a:pt x="957" y="2789"/>
                      <a:pt x="2162" y="2958"/>
                      <a:pt x="3373" y="2958"/>
                    </a:cubicBezTo>
                    <a:cubicBezTo>
                      <a:pt x="4599" y="2958"/>
                      <a:pt x="5830" y="2785"/>
                      <a:pt x="6256" y="2437"/>
                    </a:cubicBezTo>
                    <a:cubicBezTo>
                      <a:pt x="6395" y="2282"/>
                      <a:pt x="6515" y="2109"/>
                      <a:pt x="6602" y="1919"/>
                    </a:cubicBezTo>
                    <a:cubicBezTo>
                      <a:pt x="6481" y="1711"/>
                      <a:pt x="6429" y="1469"/>
                      <a:pt x="6291" y="1366"/>
                    </a:cubicBezTo>
                    <a:cubicBezTo>
                      <a:pt x="5231" y="636"/>
                      <a:pt x="4065" y="0"/>
                      <a:pt x="284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8" name="Google Shape;1270;p52">
                <a:extLst>
                  <a:ext uri="{FF2B5EF4-FFF2-40B4-BE49-F238E27FC236}">
                    <a16:creationId xmlns:a16="http://schemas.microsoft.com/office/drawing/2014/main" id="{9509D4E8-CCCE-940B-F9C5-37F6F4470910}"/>
                  </a:ext>
                </a:extLst>
              </p:cNvPr>
              <p:cNvSpPr/>
              <p:nvPr/>
            </p:nvSpPr>
            <p:spPr>
              <a:xfrm>
                <a:off x="1922200" y="1344925"/>
                <a:ext cx="129625" cy="64525"/>
              </a:xfrm>
              <a:custGeom>
                <a:avLst/>
                <a:gdLst/>
                <a:ahLst/>
                <a:cxnLst/>
                <a:rect l="l" t="t" r="r" b="b"/>
                <a:pathLst>
                  <a:path w="5185" h="2581" extrusionOk="0">
                    <a:moveTo>
                      <a:pt x="1901" y="1"/>
                    </a:moveTo>
                    <a:lnTo>
                      <a:pt x="1227" y="467"/>
                    </a:lnTo>
                    <a:cubicBezTo>
                      <a:pt x="934" y="1020"/>
                      <a:pt x="0" y="1383"/>
                      <a:pt x="415" y="2144"/>
                    </a:cubicBezTo>
                    <a:cubicBezTo>
                      <a:pt x="602" y="2475"/>
                      <a:pt x="838" y="2581"/>
                      <a:pt x="1096" y="2581"/>
                    </a:cubicBezTo>
                    <a:cubicBezTo>
                      <a:pt x="1482" y="2581"/>
                      <a:pt x="1915" y="2344"/>
                      <a:pt x="2299" y="2282"/>
                    </a:cubicBezTo>
                    <a:cubicBezTo>
                      <a:pt x="2552" y="2236"/>
                      <a:pt x="2806" y="2213"/>
                      <a:pt x="3064" y="2213"/>
                    </a:cubicBezTo>
                    <a:cubicBezTo>
                      <a:pt x="3194" y="2213"/>
                      <a:pt x="3324" y="2219"/>
                      <a:pt x="3457" y="2230"/>
                    </a:cubicBezTo>
                    <a:cubicBezTo>
                      <a:pt x="3730" y="2245"/>
                      <a:pt x="4039" y="2324"/>
                      <a:pt x="4314" y="2324"/>
                    </a:cubicBezTo>
                    <a:cubicBezTo>
                      <a:pt x="4665" y="2324"/>
                      <a:pt x="4959" y="2195"/>
                      <a:pt x="5047" y="1643"/>
                    </a:cubicBezTo>
                    <a:cubicBezTo>
                      <a:pt x="5185" y="744"/>
                      <a:pt x="4563" y="277"/>
                      <a:pt x="3768" y="122"/>
                    </a:cubicBezTo>
                    <a:cubicBezTo>
                      <a:pt x="3146" y="35"/>
                      <a:pt x="2523" y="1"/>
                      <a:pt x="190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9" name="Google Shape;1271;p52">
                <a:extLst>
                  <a:ext uri="{FF2B5EF4-FFF2-40B4-BE49-F238E27FC236}">
                    <a16:creationId xmlns:a16="http://schemas.microsoft.com/office/drawing/2014/main" id="{491A1093-CD3D-76E2-3218-8441D03C87D4}"/>
                  </a:ext>
                </a:extLst>
              </p:cNvPr>
              <p:cNvSpPr/>
              <p:nvPr/>
            </p:nvSpPr>
            <p:spPr>
              <a:xfrm>
                <a:off x="1787825" y="1030550"/>
                <a:ext cx="94250" cy="44825"/>
              </a:xfrm>
              <a:custGeom>
                <a:avLst/>
                <a:gdLst/>
                <a:ahLst/>
                <a:cxnLst/>
                <a:rect l="l" t="t" r="r" b="b"/>
                <a:pathLst>
                  <a:path w="3770" h="1793" extrusionOk="0">
                    <a:moveTo>
                      <a:pt x="2929" y="0"/>
                    </a:moveTo>
                    <a:cubicBezTo>
                      <a:pt x="2800" y="0"/>
                      <a:pt x="2676" y="17"/>
                      <a:pt x="2576" y="47"/>
                    </a:cubicBezTo>
                    <a:cubicBezTo>
                      <a:pt x="2412" y="93"/>
                      <a:pt x="2229" y="105"/>
                      <a:pt x="2039" y="105"/>
                    </a:cubicBezTo>
                    <a:cubicBezTo>
                      <a:pt x="1817" y="105"/>
                      <a:pt x="1584" y="88"/>
                      <a:pt x="1360" y="88"/>
                    </a:cubicBezTo>
                    <a:cubicBezTo>
                      <a:pt x="763" y="88"/>
                      <a:pt x="227" y="208"/>
                      <a:pt x="105" y="1084"/>
                    </a:cubicBezTo>
                    <a:cubicBezTo>
                      <a:pt x="1" y="1792"/>
                      <a:pt x="865" y="1688"/>
                      <a:pt x="1504" y="1740"/>
                    </a:cubicBezTo>
                    <a:cubicBezTo>
                      <a:pt x="2265" y="1568"/>
                      <a:pt x="3405" y="1792"/>
                      <a:pt x="3665" y="652"/>
                    </a:cubicBezTo>
                    <a:cubicBezTo>
                      <a:pt x="3769" y="167"/>
                      <a:pt x="3329" y="0"/>
                      <a:pt x="292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0" name="Google Shape;1272;p52">
                <a:extLst>
                  <a:ext uri="{FF2B5EF4-FFF2-40B4-BE49-F238E27FC236}">
                    <a16:creationId xmlns:a16="http://schemas.microsoft.com/office/drawing/2014/main" id="{CC59C392-19E1-62EA-7451-B0D8C0DB9843}"/>
                  </a:ext>
                </a:extLst>
              </p:cNvPr>
              <p:cNvSpPr/>
              <p:nvPr/>
            </p:nvSpPr>
            <p:spPr>
              <a:xfrm>
                <a:off x="1870350" y="2639275"/>
                <a:ext cx="59225" cy="44325"/>
              </a:xfrm>
              <a:custGeom>
                <a:avLst/>
                <a:gdLst/>
                <a:ahLst/>
                <a:cxnLst/>
                <a:rect l="l" t="t" r="r" b="b"/>
                <a:pathLst>
                  <a:path w="2369" h="1773" extrusionOk="0">
                    <a:moveTo>
                      <a:pt x="922" y="1"/>
                    </a:moveTo>
                    <a:cubicBezTo>
                      <a:pt x="435" y="1"/>
                      <a:pt x="1" y="156"/>
                      <a:pt x="1" y="762"/>
                    </a:cubicBezTo>
                    <a:cubicBezTo>
                      <a:pt x="1" y="1414"/>
                      <a:pt x="337" y="1773"/>
                      <a:pt x="982" y="1773"/>
                    </a:cubicBezTo>
                    <a:cubicBezTo>
                      <a:pt x="1038" y="1773"/>
                      <a:pt x="1097" y="1770"/>
                      <a:pt x="1158" y="1765"/>
                    </a:cubicBezTo>
                    <a:cubicBezTo>
                      <a:pt x="1711" y="1730"/>
                      <a:pt x="2368" y="1678"/>
                      <a:pt x="2299" y="901"/>
                    </a:cubicBezTo>
                    <a:cubicBezTo>
                      <a:pt x="2264" y="175"/>
                      <a:pt x="1642" y="2"/>
                      <a:pt x="1003" y="2"/>
                    </a:cubicBezTo>
                    <a:cubicBezTo>
                      <a:pt x="976" y="1"/>
                      <a:pt x="949" y="1"/>
                      <a:pt x="922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1" name="Google Shape;1273;p52">
                <a:extLst>
                  <a:ext uri="{FF2B5EF4-FFF2-40B4-BE49-F238E27FC236}">
                    <a16:creationId xmlns:a16="http://schemas.microsoft.com/office/drawing/2014/main" id="{74B0094C-5704-5424-F284-A12E0754CD80}"/>
                  </a:ext>
                </a:extLst>
              </p:cNvPr>
              <p:cNvSpPr/>
              <p:nvPr/>
            </p:nvSpPr>
            <p:spPr>
              <a:xfrm>
                <a:off x="2264800" y="4630125"/>
                <a:ext cx="62675" cy="39225"/>
              </a:xfrm>
              <a:custGeom>
                <a:avLst/>
                <a:gdLst/>
                <a:ahLst/>
                <a:cxnLst/>
                <a:rect l="l" t="t" r="r" b="b"/>
                <a:pathLst>
                  <a:path w="2507" h="1569" extrusionOk="0">
                    <a:moveTo>
                      <a:pt x="1176" y="52"/>
                    </a:moveTo>
                    <a:cubicBezTo>
                      <a:pt x="675" y="87"/>
                      <a:pt x="1" y="1"/>
                      <a:pt x="1" y="813"/>
                    </a:cubicBezTo>
                    <a:cubicBezTo>
                      <a:pt x="1" y="1241"/>
                      <a:pt x="341" y="1568"/>
                      <a:pt x="742" y="1568"/>
                    </a:cubicBezTo>
                    <a:cubicBezTo>
                      <a:pt x="811" y="1568"/>
                      <a:pt x="881" y="1559"/>
                      <a:pt x="951" y="1539"/>
                    </a:cubicBezTo>
                    <a:cubicBezTo>
                      <a:pt x="1077" y="1515"/>
                      <a:pt x="1221" y="1513"/>
                      <a:pt x="1369" y="1513"/>
                    </a:cubicBezTo>
                    <a:cubicBezTo>
                      <a:pt x="1403" y="1513"/>
                      <a:pt x="1437" y="1513"/>
                      <a:pt x="1471" y="1513"/>
                    </a:cubicBezTo>
                    <a:cubicBezTo>
                      <a:pt x="1947" y="1513"/>
                      <a:pt x="2434" y="1491"/>
                      <a:pt x="2472" y="830"/>
                    </a:cubicBezTo>
                    <a:cubicBezTo>
                      <a:pt x="2506" y="52"/>
                      <a:pt x="1781" y="87"/>
                      <a:pt x="1176" y="5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2" name="Google Shape;1274;p52">
                <a:extLst>
                  <a:ext uri="{FF2B5EF4-FFF2-40B4-BE49-F238E27FC236}">
                    <a16:creationId xmlns:a16="http://schemas.microsoft.com/office/drawing/2014/main" id="{9689D213-3F4B-7AB5-7C92-11B1B89C8CA0}"/>
                  </a:ext>
                </a:extLst>
              </p:cNvPr>
              <p:cNvSpPr/>
              <p:nvPr/>
            </p:nvSpPr>
            <p:spPr>
              <a:xfrm>
                <a:off x="1604225" y="2645350"/>
                <a:ext cx="56175" cy="38275"/>
              </a:xfrm>
              <a:custGeom>
                <a:avLst/>
                <a:gdLst/>
                <a:ahLst/>
                <a:cxnLst/>
                <a:rect l="l" t="t" r="r" b="b"/>
                <a:pathLst>
                  <a:path w="2247" h="1531" extrusionOk="0">
                    <a:moveTo>
                      <a:pt x="1003" y="1"/>
                    </a:moveTo>
                    <a:cubicBezTo>
                      <a:pt x="536" y="35"/>
                      <a:pt x="0" y="1"/>
                      <a:pt x="17" y="554"/>
                    </a:cubicBezTo>
                    <a:cubicBezTo>
                      <a:pt x="17" y="1297"/>
                      <a:pt x="640" y="1452"/>
                      <a:pt x="1262" y="1522"/>
                    </a:cubicBezTo>
                    <a:cubicBezTo>
                      <a:pt x="1319" y="1528"/>
                      <a:pt x="1377" y="1531"/>
                      <a:pt x="1434" y="1531"/>
                    </a:cubicBezTo>
                    <a:cubicBezTo>
                      <a:pt x="1857" y="1531"/>
                      <a:pt x="2247" y="1352"/>
                      <a:pt x="2247" y="865"/>
                    </a:cubicBezTo>
                    <a:cubicBezTo>
                      <a:pt x="2247" y="18"/>
                      <a:pt x="1504" y="139"/>
                      <a:pt x="100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3" name="Google Shape;1275;p52">
                <a:extLst>
                  <a:ext uri="{FF2B5EF4-FFF2-40B4-BE49-F238E27FC236}">
                    <a16:creationId xmlns:a16="http://schemas.microsoft.com/office/drawing/2014/main" id="{02A631E9-5747-FE01-F47E-61C1B1BDCFD8}"/>
                  </a:ext>
                </a:extLst>
              </p:cNvPr>
              <p:cNvSpPr/>
              <p:nvPr/>
            </p:nvSpPr>
            <p:spPr>
              <a:xfrm>
                <a:off x="7045475" y="3384250"/>
                <a:ext cx="47375" cy="53550"/>
              </a:xfrm>
              <a:custGeom>
                <a:avLst/>
                <a:gdLst/>
                <a:ahLst/>
                <a:cxnLst/>
                <a:rect l="l" t="t" r="r" b="b"/>
                <a:pathLst>
                  <a:path w="1895" h="2142" extrusionOk="0">
                    <a:moveTo>
                      <a:pt x="416" y="1"/>
                    </a:moveTo>
                    <a:cubicBezTo>
                      <a:pt x="93" y="1"/>
                      <a:pt x="0" y="338"/>
                      <a:pt x="63" y="618"/>
                    </a:cubicBezTo>
                    <a:cubicBezTo>
                      <a:pt x="201" y="1292"/>
                      <a:pt x="339" y="2035"/>
                      <a:pt x="1203" y="2139"/>
                    </a:cubicBezTo>
                    <a:cubicBezTo>
                      <a:pt x="1224" y="2141"/>
                      <a:pt x="1245" y="2142"/>
                      <a:pt x="1265" y="2142"/>
                    </a:cubicBezTo>
                    <a:cubicBezTo>
                      <a:pt x="1645" y="2142"/>
                      <a:pt x="1895" y="1835"/>
                      <a:pt x="1895" y="1327"/>
                    </a:cubicBezTo>
                    <a:cubicBezTo>
                      <a:pt x="1670" y="705"/>
                      <a:pt x="1273" y="169"/>
                      <a:pt x="529" y="13"/>
                    </a:cubicBezTo>
                    <a:cubicBezTo>
                      <a:pt x="489" y="5"/>
                      <a:pt x="451" y="1"/>
                      <a:pt x="416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4" name="Google Shape;1276;p52">
                <a:extLst>
                  <a:ext uri="{FF2B5EF4-FFF2-40B4-BE49-F238E27FC236}">
                    <a16:creationId xmlns:a16="http://schemas.microsoft.com/office/drawing/2014/main" id="{995A1D8D-7EC4-7562-4558-B6F10F0F3BEF}"/>
                  </a:ext>
                </a:extLst>
              </p:cNvPr>
              <p:cNvSpPr/>
              <p:nvPr/>
            </p:nvSpPr>
            <p:spPr>
              <a:xfrm>
                <a:off x="4291500" y="1250400"/>
                <a:ext cx="54900" cy="37900"/>
              </a:xfrm>
              <a:custGeom>
                <a:avLst/>
                <a:gdLst/>
                <a:ahLst/>
                <a:cxnLst/>
                <a:rect l="l" t="t" r="r" b="b"/>
                <a:pathLst>
                  <a:path w="2196" h="1516" extrusionOk="0">
                    <a:moveTo>
                      <a:pt x="1013" y="0"/>
                    </a:moveTo>
                    <a:cubicBezTo>
                      <a:pt x="676" y="0"/>
                      <a:pt x="369" y="181"/>
                      <a:pt x="190" y="464"/>
                    </a:cubicBezTo>
                    <a:cubicBezTo>
                      <a:pt x="0" y="706"/>
                      <a:pt x="35" y="1034"/>
                      <a:pt x="259" y="1224"/>
                    </a:cubicBezTo>
                    <a:cubicBezTo>
                      <a:pt x="466" y="1444"/>
                      <a:pt x="678" y="1515"/>
                      <a:pt x="892" y="1515"/>
                    </a:cubicBezTo>
                    <a:cubicBezTo>
                      <a:pt x="1233" y="1515"/>
                      <a:pt x="1579" y="1336"/>
                      <a:pt x="1919" y="1293"/>
                    </a:cubicBezTo>
                    <a:cubicBezTo>
                      <a:pt x="2195" y="567"/>
                      <a:pt x="1901" y="153"/>
                      <a:pt x="1175" y="14"/>
                    </a:cubicBezTo>
                    <a:cubicBezTo>
                      <a:pt x="1121" y="5"/>
                      <a:pt x="1066" y="0"/>
                      <a:pt x="101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5" name="Google Shape;1277;p52">
                <a:extLst>
                  <a:ext uri="{FF2B5EF4-FFF2-40B4-BE49-F238E27FC236}">
                    <a16:creationId xmlns:a16="http://schemas.microsoft.com/office/drawing/2014/main" id="{390981AF-D382-9464-68FF-FFAD6DEC8723}"/>
                  </a:ext>
                </a:extLst>
              </p:cNvPr>
              <p:cNvSpPr/>
              <p:nvPr/>
            </p:nvSpPr>
            <p:spPr>
              <a:xfrm>
                <a:off x="6323375" y="3314875"/>
                <a:ext cx="50125" cy="37325"/>
              </a:xfrm>
              <a:custGeom>
                <a:avLst/>
                <a:gdLst/>
                <a:ahLst/>
                <a:cxnLst/>
                <a:rect l="l" t="t" r="r" b="b"/>
                <a:pathLst>
                  <a:path w="2005" h="1493" extrusionOk="0">
                    <a:moveTo>
                      <a:pt x="754" y="1"/>
                    </a:moveTo>
                    <a:cubicBezTo>
                      <a:pt x="409" y="1"/>
                      <a:pt x="93" y="129"/>
                      <a:pt x="52" y="542"/>
                    </a:cubicBezTo>
                    <a:cubicBezTo>
                      <a:pt x="0" y="1198"/>
                      <a:pt x="536" y="1371"/>
                      <a:pt x="1106" y="1492"/>
                    </a:cubicBezTo>
                    <a:cubicBezTo>
                      <a:pt x="1504" y="1475"/>
                      <a:pt x="1988" y="1440"/>
                      <a:pt x="1988" y="905"/>
                    </a:cubicBezTo>
                    <a:cubicBezTo>
                      <a:pt x="2005" y="317"/>
                      <a:pt x="1504" y="110"/>
                      <a:pt x="1020" y="23"/>
                    </a:cubicBezTo>
                    <a:cubicBezTo>
                      <a:pt x="932" y="9"/>
                      <a:pt x="842" y="1"/>
                      <a:pt x="754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6" name="Google Shape;1278;p52">
                <a:extLst>
                  <a:ext uri="{FF2B5EF4-FFF2-40B4-BE49-F238E27FC236}">
                    <a16:creationId xmlns:a16="http://schemas.microsoft.com/office/drawing/2014/main" id="{852B1DA3-2C24-F292-E290-39454F069C72}"/>
                  </a:ext>
                </a:extLst>
              </p:cNvPr>
              <p:cNvSpPr/>
              <p:nvPr/>
            </p:nvSpPr>
            <p:spPr>
              <a:xfrm>
                <a:off x="6680225" y="1890750"/>
                <a:ext cx="46075" cy="42200"/>
              </a:xfrm>
              <a:custGeom>
                <a:avLst/>
                <a:gdLst/>
                <a:ahLst/>
                <a:cxnLst/>
                <a:rect l="l" t="t" r="r" b="b"/>
                <a:pathLst>
                  <a:path w="1843" h="1688" extrusionOk="0">
                    <a:moveTo>
                      <a:pt x="1376" y="1"/>
                    </a:moveTo>
                    <a:cubicBezTo>
                      <a:pt x="1345" y="1"/>
                      <a:pt x="1312" y="4"/>
                      <a:pt x="1280" y="11"/>
                    </a:cubicBezTo>
                    <a:cubicBezTo>
                      <a:pt x="675" y="29"/>
                      <a:pt x="156" y="478"/>
                      <a:pt x="70" y="1083"/>
                    </a:cubicBezTo>
                    <a:cubicBezTo>
                      <a:pt x="1" y="1446"/>
                      <a:pt x="208" y="1670"/>
                      <a:pt x="675" y="1688"/>
                    </a:cubicBezTo>
                    <a:cubicBezTo>
                      <a:pt x="1193" y="1480"/>
                      <a:pt x="1643" y="1135"/>
                      <a:pt x="1781" y="513"/>
                    </a:cubicBezTo>
                    <a:cubicBezTo>
                      <a:pt x="1843" y="250"/>
                      <a:pt x="1642" y="1"/>
                      <a:pt x="1376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7" name="Google Shape;1279;p52">
                <a:extLst>
                  <a:ext uri="{FF2B5EF4-FFF2-40B4-BE49-F238E27FC236}">
                    <a16:creationId xmlns:a16="http://schemas.microsoft.com/office/drawing/2014/main" id="{95A9A376-B351-9D2E-3559-618C52A036F1}"/>
                  </a:ext>
                </a:extLst>
              </p:cNvPr>
              <p:cNvSpPr/>
              <p:nvPr/>
            </p:nvSpPr>
            <p:spPr>
              <a:xfrm>
                <a:off x="3550975" y="1955400"/>
                <a:ext cx="53600" cy="126175"/>
              </a:xfrm>
              <a:custGeom>
                <a:avLst/>
                <a:gdLst/>
                <a:ahLst/>
                <a:cxnLst/>
                <a:rect l="l" t="t" r="r" b="b"/>
                <a:pathLst>
                  <a:path w="2144" h="5047" extrusionOk="0">
                    <a:moveTo>
                      <a:pt x="1297" y="0"/>
                    </a:moveTo>
                    <a:cubicBezTo>
                      <a:pt x="778" y="0"/>
                      <a:pt x="260" y="363"/>
                      <a:pt x="364" y="795"/>
                    </a:cubicBezTo>
                    <a:cubicBezTo>
                      <a:pt x="640" y="1850"/>
                      <a:pt x="122" y="2731"/>
                      <a:pt x="1" y="3491"/>
                    </a:cubicBezTo>
                    <a:cubicBezTo>
                      <a:pt x="70" y="4338"/>
                      <a:pt x="1" y="5047"/>
                      <a:pt x="951" y="5047"/>
                    </a:cubicBezTo>
                    <a:cubicBezTo>
                      <a:pt x="1781" y="5047"/>
                      <a:pt x="1971" y="4476"/>
                      <a:pt x="2040" y="3785"/>
                    </a:cubicBezTo>
                    <a:cubicBezTo>
                      <a:pt x="2144" y="2748"/>
                      <a:pt x="1642" y="1746"/>
                      <a:pt x="1936" y="692"/>
                    </a:cubicBezTo>
                    <a:cubicBezTo>
                      <a:pt x="2023" y="381"/>
                      <a:pt x="1712" y="0"/>
                      <a:pt x="129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8" name="Google Shape;1280;p52">
                <a:extLst>
                  <a:ext uri="{FF2B5EF4-FFF2-40B4-BE49-F238E27FC236}">
                    <a16:creationId xmlns:a16="http://schemas.microsoft.com/office/drawing/2014/main" id="{CB088C48-38BE-7694-F4F4-20852F9E59CE}"/>
                  </a:ext>
                </a:extLst>
              </p:cNvPr>
              <p:cNvSpPr/>
              <p:nvPr/>
            </p:nvSpPr>
            <p:spPr>
              <a:xfrm>
                <a:off x="3910000" y="2161475"/>
                <a:ext cx="93775" cy="45400"/>
              </a:xfrm>
              <a:custGeom>
                <a:avLst/>
                <a:gdLst/>
                <a:ahLst/>
                <a:cxnLst/>
                <a:rect l="l" t="t" r="r" b="b"/>
                <a:pathLst>
                  <a:path w="3751" h="1816" extrusionOk="0">
                    <a:moveTo>
                      <a:pt x="1383" y="1"/>
                    </a:moveTo>
                    <a:cubicBezTo>
                      <a:pt x="778" y="87"/>
                      <a:pt x="1" y="18"/>
                      <a:pt x="122" y="640"/>
                    </a:cubicBezTo>
                    <a:cubicBezTo>
                      <a:pt x="329" y="1625"/>
                      <a:pt x="1297" y="1815"/>
                      <a:pt x="2195" y="1815"/>
                    </a:cubicBezTo>
                    <a:cubicBezTo>
                      <a:pt x="2835" y="1815"/>
                      <a:pt x="3751" y="1712"/>
                      <a:pt x="3613" y="951"/>
                    </a:cubicBezTo>
                    <a:cubicBezTo>
                      <a:pt x="3466" y="240"/>
                      <a:pt x="2970" y="188"/>
                      <a:pt x="2455" y="188"/>
                    </a:cubicBezTo>
                    <a:cubicBezTo>
                      <a:pt x="2366" y="188"/>
                      <a:pt x="2276" y="189"/>
                      <a:pt x="2187" y="189"/>
                    </a:cubicBezTo>
                    <a:cubicBezTo>
                      <a:pt x="1880" y="189"/>
                      <a:pt x="1588" y="170"/>
                      <a:pt x="138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9" name="Google Shape;1281;p52">
                <a:extLst>
                  <a:ext uri="{FF2B5EF4-FFF2-40B4-BE49-F238E27FC236}">
                    <a16:creationId xmlns:a16="http://schemas.microsoft.com/office/drawing/2014/main" id="{5B47DBD0-8C1B-2D8F-8D8F-DDB2900DD67D}"/>
                  </a:ext>
                </a:extLst>
              </p:cNvPr>
              <p:cNvSpPr/>
              <p:nvPr/>
            </p:nvSpPr>
            <p:spPr>
              <a:xfrm>
                <a:off x="4125600" y="2173875"/>
                <a:ext cx="50575" cy="37600"/>
              </a:xfrm>
              <a:custGeom>
                <a:avLst/>
                <a:gdLst/>
                <a:ahLst/>
                <a:cxnLst/>
                <a:rect l="l" t="t" r="r" b="b"/>
                <a:pathLst>
                  <a:path w="2023" h="1504" extrusionOk="0">
                    <a:moveTo>
                      <a:pt x="1294" y="1"/>
                    </a:moveTo>
                    <a:cubicBezTo>
                      <a:pt x="1249" y="1"/>
                      <a:pt x="1204" y="3"/>
                      <a:pt x="1158" y="6"/>
                    </a:cubicBezTo>
                    <a:cubicBezTo>
                      <a:pt x="691" y="144"/>
                      <a:pt x="0" y="109"/>
                      <a:pt x="17" y="904"/>
                    </a:cubicBezTo>
                    <a:cubicBezTo>
                      <a:pt x="17" y="1352"/>
                      <a:pt x="364" y="1503"/>
                      <a:pt x="748" y="1503"/>
                    </a:cubicBezTo>
                    <a:cubicBezTo>
                      <a:pt x="809" y="1503"/>
                      <a:pt x="872" y="1499"/>
                      <a:pt x="933" y="1492"/>
                    </a:cubicBezTo>
                    <a:cubicBezTo>
                      <a:pt x="1486" y="1440"/>
                      <a:pt x="2022" y="1233"/>
                      <a:pt x="2022" y="593"/>
                    </a:cubicBezTo>
                    <a:cubicBezTo>
                      <a:pt x="2022" y="156"/>
                      <a:pt x="1711" y="1"/>
                      <a:pt x="1294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0" name="Google Shape;1282;p52">
                <a:extLst>
                  <a:ext uri="{FF2B5EF4-FFF2-40B4-BE49-F238E27FC236}">
                    <a16:creationId xmlns:a16="http://schemas.microsoft.com/office/drawing/2014/main" id="{885137C0-7B63-890B-5C3D-B106CA811066}"/>
                  </a:ext>
                </a:extLst>
              </p:cNvPr>
              <p:cNvSpPr/>
              <p:nvPr/>
            </p:nvSpPr>
            <p:spPr>
              <a:xfrm>
                <a:off x="3415775" y="2038325"/>
                <a:ext cx="44925" cy="38175"/>
              </a:xfrm>
              <a:custGeom>
                <a:avLst/>
                <a:gdLst/>
                <a:ahLst/>
                <a:cxnLst/>
                <a:rect l="l" t="t" r="r" b="b"/>
                <a:pathLst>
                  <a:path w="1797" h="1527" extrusionOk="0">
                    <a:moveTo>
                      <a:pt x="812" y="0"/>
                    </a:moveTo>
                    <a:cubicBezTo>
                      <a:pt x="383" y="0"/>
                      <a:pt x="1" y="211"/>
                      <a:pt x="34" y="710"/>
                    </a:cubicBezTo>
                    <a:cubicBezTo>
                      <a:pt x="34" y="1164"/>
                      <a:pt x="400" y="1527"/>
                      <a:pt x="845" y="1527"/>
                    </a:cubicBezTo>
                    <a:cubicBezTo>
                      <a:pt x="874" y="1527"/>
                      <a:pt x="903" y="1525"/>
                      <a:pt x="933" y="1522"/>
                    </a:cubicBezTo>
                    <a:cubicBezTo>
                      <a:pt x="1382" y="1522"/>
                      <a:pt x="1745" y="1315"/>
                      <a:pt x="1797" y="796"/>
                    </a:cubicBezTo>
                    <a:cubicBezTo>
                      <a:pt x="1745" y="226"/>
                      <a:pt x="1330" y="19"/>
                      <a:pt x="864" y="1"/>
                    </a:cubicBezTo>
                    <a:cubicBezTo>
                      <a:pt x="847" y="1"/>
                      <a:pt x="829" y="0"/>
                      <a:pt x="81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333" name="Group 2332">
            <a:extLst>
              <a:ext uri="{FF2B5EF4-FFF2-40B4-BE49-F238E27FC236}">
                <a16:creationId xmlns:a16="http://schemas.microsoft.com/office/drawing/2014/main" id="{F4ED5E9B-5DE9-E023-CCE4-3B760E636BBC}"/>
              </a:ext>
            </a:extLst>
          </p:cNvPr>
          <p:cNvGrpSpPr/>
          <p:nvPr/>
        </p:nvGrpSpPr>
        <p:grpSpPr>
          <a:xfrm>
            <a:off x="695729" y="1123331"/>
            <a:ext cx="9347947" cy="3272983"/>
            <a:chOff x="682154" y="1418218"/>
            <a:chExt cx="9347947" cy="3272983"/>
          </a:xfrm>
        </p:grpSpPr>
        <p:sp>
          <p:nvSpPr>
            <p:cNvPr id="2162" name="TextBox 2161">
              <a:extLst>
                <a:ext uri="{FF2B5EF4-FFF2-40B4-BE49-F238E27FC236}">
                  <a16:creationId xmlns:a16="http://schemas.microsoft.com/office/drawing/2014/main" id="{7CF8E302-4E07-6798-A40D-BF764233B754}"/>
                </a:ext>
              </a:extLst>
            </p:cNvPr>
            <p:cNvSpPr txBox="1"/>
            <p:nvPr/>
          </p:nvSpPr>
          <p:spPr>
            <a:xfrm>
              <a:off x="722420" y="1418218"/>
              <a:ext cx="9307681" cy="9541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457200" indent="-457200">
                <a:buFont typeface="Wingdings" panose="05000000000000000000" pitchFamily="2" charset="2"/>
                <a:buChar char="Ø"/>
              </a:pPr>
              <a:r>
                <a:rPr lang="en-IN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Lack of speed control , Auto-braking system in vehicles.</a:t>
              </a:r>
            </a:p>
            <a:p>
              <a:pPr marL="457200" indent="-457200">
                <a:buFont typeface="Wingdings" panose="05000000000000000000" pitchFamily="2" charset="2"/>
                <a:buChar char="Ø"/>
              </a:pPr>
              <a:endParaRPr lang="en-IN" sz="2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63" name="TextBox 2162">
              <a:extLst>
                <a:ext uri="{FF2B5EF4-FFF2-40B4-BE49-F238E27FC236}">
                  <a16:creationId xmlns:a16="http://schemas.microsoft.com/office/drawing/2014/main" id="{E0A48789-28DE-2F67-1C9C-3FC828875E07}"/>
                </a:ext>
              </a:extLst>
            </p:cNvPr>
            <p:cNvSpPr txBox="1"/>
            <p:nvPr/>
          </p:nvSpPr>
          <p:spPr>
            <a:xfrm>
              <a:off x="722420" y="2603337"/>
              <a:ext cx="4903684" cy="9541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457200" indent="-457200">
                <a:buFont typeface="Wingdings" panose="05000000000000000000" pitchFamily="2" charset="2"/>
                <a:buChar char="Ø"/>
              </a:pPr>
              <a:r>
                <a:rPr lang="en-IN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There will be a big impact in market.</a:t>
              </a:r>
            </a:p>
          </p:txBody>
        </p:sp>
        <p:sp>
          <p:nvSpPr>
            <p:cNvPr id="2164" name="TextBox 2163">
              <a:extLst>
                <a:ext uri="{FF2B5EF4-FFF2-40B4-BE49-F238E27FC236}">
                  <a16:creationId xmlns:a16="http://schemas.microsoft.com/office/drawing/2014/main" id="{01445A35-AEF2-1E65-D6C1-453540F89A33}"/>
                </a:ext>
              </a:extLst>
            </p:cNvPr>
            <p:cNvSpPr txBox="1"/>
            <p:nvPr/>
          </p:nvSpPr>
          <p:spPr>
            <a:xfrm>
              <a:off x="682154" y="4167981"/>
              <a:ext cx="5207734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457200" indent="-457200">
                <a:buFont typeface="Wingdings" panose="05000000000000000000" pitchFamily="2" charset="2"/>
                <a:buChar char="Ø"/>
              </a:pPr>
              <a:r>
                <a:rPr lang="en-IN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Reliability and safety of riders.</a:t>
              </a:r>
            </a:p>
          </p:txBody>
        </p:sp>
      </p:grpSp>
      <p:sp>
        <p:nvSpPr>
          <p:cNvPr id="2165" name="TextBox 2164">
            <a:extLst>
              <a:ext uri="{FF2B5EF4-FFF2-40B4-BE49-F238E27FC236}">
                <a16:creationId xmlns:a16="http://schemas.microsoft.com/office/drawing/2014/main" id="{7390C7F3-2808-8EE9-92C8-F46D2E7AE81B}"/>
              </a:ext>
            </a:extLst>
          </p:cNvPr>
          <p:cNvSpPr txBox="1"/>
          <p:nvPr/>
        </p:nvSpPr>
        <p:spPr>
          <a:xfrm>
            <a:off x="688760" y="4977911"/>
            <a:ext cx="9665256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</a:t>
            </a:r>
            <a:r>
              <a:rPr lang="en-I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 survey</a:t>
            </a: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98.9%</a:t>
            </a: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people are interested with this added features in vehicles.</a:t>
            </a:r>
          </a:p>
        </p:txBody>
      </p:sp>
      <p:pic>
        <p:nvPicPr>
          <p:cNvPr id="2168" name="Picture 2167">
            <a:extLst>
              <a:ext uri="{FF2B5EF4-FFF2-40B4-BE49-F238E27FC236}">
                <a16:creationId xmlns:a16="http://schemas.microsoft.com/office/drawing/2014/main" id="{416CE84A-9B0F-AD98-718D-E78B5110246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02" r="22928" b="6964"/>
          <a:stretch/>
        </p:blipFill>
        <p:spPr>
          <a:xfrm>
            <a:off x="5946518" y="1841942"/>
            <a:ext cx="5986749" cy="280443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648740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1000"/>
                                        <p:tgtEl>
                                          <p:spTgt spid="2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23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23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23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1000"/>
                                        <p:tgtEl>
                                          <p:spTgt spid="2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6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4" name="Group 203">
            <a:extLst>
              <a:ext uri="{FF2B5EF4-FFF2-40B4-BE49-F238E27FC236}">
                <a16:creationId xmlns:a16="http://schemas.microsoft.com/office/drawing/2014/main" id="{912D04B5-CDCB-FBCD-447A-F53DFE08C9E9}"/>
              </a:ext>
            </a:extLst>
          </p:cNvPr>
          <p:cNvGrpSpPr/>
          <p:nvPr/>
        </p:nvGrpSpPr>
        <p:grpSpPr>
          <a:xfrm>
            <a:off x="2718712" y="-7882"/>
            <a:ext cx="8944569" cy="6111529"/>
            <a:chOff x="2718712" y="85424"/>
            <a:chExt cx="8944569" cy="611152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D6EA304-AF2A-40E4-AB65-CD3FEC489FD6}"/>
                </a:ext>
              </a:extLst>
            </p:cNvPr>
            <p:cNvSpPr txBox="1"/>
            <p:nvPr/>
          </p:nvSpPr>
          <p:spPr>
            <a:xfrm>
              <a:off x="2718712" y="85424"/>
              <a:ext cx="7990264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GAP ANALYZED WITH EXISTING SOLUTIONS</a:t>
              </a:r>
              <a:endParaRPr lang="en-IN" sz="32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B50E89E4-3C6F-8B96-B445-484D602CA990}"/>
                </a:ext>
              </a:extLst>
            </p:cNvPr>
            <p:cNvGrpSpPr/>
            <p:nvPr/>
          </p:nvGrpSpPr>
          <p:grpSpPr>
            <a:xfrm>
              <a:off x="6941991" y="2030776"/>
              <a:ext cx="4721290" cy="4166177"/>
              <a:chOff x="6268975" y="1629754"/>
              <a:chExt cx="5138785" cy="4731891"/>
            </a:xfrm>
            <a:solidFill>
              <a:srgbClr val="42AFB6"/>
            </a:solidFill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F1CBFBE5-2F32-AC23-7C11-1F2B20B95068}"/>
                  </a:ext>
                </a:extLst>
              </p:cNvPr>
              <p:cNvGrpSpPr/>
              <p:nvPr/>
            </p:nvGrpSpPr>
            <p:grpSpPr>
              <a:xfrm>
                <a:off x="6268975" y="1629754"/>
                <a:ext cx="5138785" cy="4199007"/>
                <a:chOff x="6268975" y="1629754"/>
                <a:chExt cx="5138785" cy="4199007"/>
              </a:xfrm>
              <a:grpFill/>
            </p:grpSpPr>
            <p:sp>
              <p:nvSpPr>
                <p:cNvPr id="8" name="Freeform 421">
                  <a:extLst>
                    <a:ext uri="{FF2B5EF4-FFF2-40B4-BE49-F238E27FC236}">
                      <a16:creationId xmlns:a16="http://schemas.microsoft.com/office/drawing/2014/main" id="{60DEF6AB-BD8B-8053-C67C-A97BEFE6FF3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738392" y="2399573"/>
                  <a:ext cx="2055514" cy="2831330"/>
                </a:xfrm>
                <a:custGeom>
                  <a:avLst/>
                  <a:gdLst>
                    <a:gd name="T0" fmla="*/ 327 w 513"/>
                    <a:gd name="T1" fmla="*/ 561 h 706"/>
                    <a:gd name="T2" fmla="*/ 346 w 513"/>
                    <a:gd name="T3" fmla="*/ 491 h 706"/>
                    <a:gd name="T4" fmla="*/ 275 w 513"/>
                    <a:gd name="T5" fmla="*/ 628 h 706"/>
                    <a:gd name="T6" fmla="*/ 335 w 513"/>
                    <a:gd name="T7" fmla="*/ 480 h 706"/>
                    <a:gd name="T8" fmla="*/ 329 w 513"/>
                    <a:gd name="T9" fmla="*/ 453 h 706"/>
                    <a:gd name="T10" fmla="*/ 323 w 513"/>
                    <a:gd name="T11" fmla="*/ 440 h 706"/>
                    <a:gd name="T12" fmla="*/ 339 w 513"/>
                    <a:gd name="T13" fmla="*/ 337 h 706"/>
                    <a:gd name="T14" fmla="*/ 313 w 513"/>
                    <a:gd name="T15" fmla="*/ 437 h 706"/>
                    <a:gd name="T16" fmla="*/ 181 w 513"/>
                    <a:gd name="T17" fmla="*/ 388 h 706"/>
                    <a:gd name="T18" fmla="*/ 250 w 513"/>
                    <a:gd name="T19" fmla="*/ 333 h 706"/>
                    <a:gd name="T20" fmla="*/ 184 w 513"/>
                    <a:gd name="T21" fmla="*/ 337 h 706"/>
                    <a:gd name="T22" fmla="*/ 253 w 513"/>
                    <a:gd name="T23" fmla="*/ 182 h 706"/>
                    <a:gd name="T24" fmla="*/ 335 w 513"/>
                    <a:gd name="T25" fmla="*/ 273 h 706"/>
                    <a:gd name="T26" fmla="*/ 313 w 513"/>
                    <a:gd name="T27" fmla="*/ 115 h 706"/>
                    <a:gd name="T28" fmla="*/ 375 w 513"/>
                    <a:gd name="T29" fmla="*/ 187 h 706"/>
                    <a:gd name="T30" fmla="*/ 366 w 513"/>
                    <a:gd name="T31" fmla="*/ 265 h 706"/>
                    <a:gd name="T32" fmla="*/ 436 w 513"/>
                    <a:gd name="T33" fmla="*/ 133 h 706"/>
                    <a:gd name="T34" fmla="*/ 401 w 513"/>
                    <a:gd name="T35" fmla="*/ 117 h 706"/>
                    <a:gd name="T36" fmla="*/ 415 w 513"/>
                    <a:gd name="T37" fmla="*/ 10 h 706"/>
                    <a:gd name="T38" fmla="*/ 323 w 513"/>
                    <a:gd name="T39" fmla="*/ 103 h 706"/>
                    <a:gd name="T40" fmla="*/ 400 w 513"/>
                    <a:gd name="T41" fmla="*/ 0 h 706"/>
                    <a:gd name="T42" fmla="*/ 266 w 513"/>
                    <a:gd name="T43" fmla="*/ 93 h 706"/>
                    <a:gd name="T44" fmla="*/ 229 w 513"/>
                    <a:gd name="T45" fmla="*/ 96 h 706"/>
                    <a:gd name="T46" fmla="*/ 242 w 513"/>
                    <a:gd name="T47" fmla="*/ 146 h 706"/>
                    <a:gd name="T48" fmla="*/ 212 w 513"/>
                    <a:gd name="T49" fmla="*/ 121 h 706"/>
                    <a:gd name="T50" fmla="*/ 192 w 513"/>
                    <a:gd name="T51" fmla="*/ 163 h 706"/>
                    <a:gd name="T52" fmla="*/ 184 w 513"/>
                    <a:gd name="T53" fmla="*/ 118 h 706"/>
                    <a:gd name="T54" fmla="*/ 176 w 513"/>
                    <a:gd name="T55" fmla="*/ 256 h 706"/>
                    <a:gd name="T56" fmla="*/ 119 w 513"/>
                    <a:gd name="T57" fmla="*/ 335 h 706"/>
                    <a:gd name="T58" fmla="*/ 170 w 513"/>
                    <a:gd name="T59" fmla="*/ 340 h 706"/>
                    <a:gd name="T60" fmla="*/ 126 w 513"/>
                    <a:gd name="T61" fmla="*/ 360 h 706"/>
                    <a:gd name="T62" fmla="*/ 148 w 513"/>
                    <a:gd name="T63" fmla="*/ 379 h 706"/>
                    <a:gd name="T64" fmla="*/ 121 w 513"/>
                    <a:gd name="T65" fmla="*/ 380 h 706"/>
                    <a:gd name="T66" fmla="*/ 165 w 513"/>
                    <a:gd name="T67" fmla="*/ 510 h 706"/>
                    <a:gd name="T68" fmla="*/ 180 w 513"/>
                    <a:gd name="T69" fmla="*/ 401 h 706"/>
                    <a:gd name="T70" fmla="*/ 231 w 513"/>
                    <a:gd name="T71" fmla="*/ 513 h 706"/>
                    <a:gd name="T72" fmla="*/ 274 w 513"/>
                    <a:gd name="T73" fmla="*/ 505 h 706"/>
                    <a:gd name="T74" fmla="*/ 201 w 513"/>
                    <a:gd name="T75" fmla="*/ 614 h 706"/>
                    <a:gd name="T76" fmla="*/ 177 w 513"/>
                    <a:gd name="T77" fmla="*/ 582 h 706"/>
                    <a:gd name="T78" fmla="*/ 36 w 513"/>
                    <a:gd name="T79" fmla="*/ 582 h 706"/>
                    <a:gd name="T80" fmla="*/ 73 w 513"/>
                    <a:gd name="T81" fmla="*/ 599 h 706"/>
                    <a:gd name="T82" fmla="*/ 212 w 513"/>
                    <a:gd name="T83" fmla="*/ 671 h 706"/>
                    <a:gd name="T84" fmla="*/ 205 w 513"/>
                    <a:gd name="T85" fmla="*/ 627 h 706"/>
                    <a:gd name="T86" fmla="*/ 247 w 513"/>
                    <a:gd name="T87" fmla="*/ 699 h 706"/>
                    <a:gd name="T88" fmla="*/ 273 w 513"/>
                    <a:gd name="T89" fmla="*/ 637 h 706"/>
                    <a:gd name="T90" fmla="*/ 265 w 513"/>
                    <a:gd name="T91" fmla="*/ 706 h 706"/>
                    <a:gd name="T92" fmla="*/ 401 w 513"/>
                    <a:gd name="T93" fmla="*/ 662 h 706"/>
                    <a:gd name="T94" fmla="*/ 417 w 513"/>
                    <a:gd name="T95" fmla="*/ 655 h 7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513" h="706">
                      <a:moveTo>
                        <a:pt x="353" y="643"/>
                      </a:moveTo>
                      <a:cubicBezTo>
                        <a:pt x="336" y="639"/>
                        <a:pt x="319" y="636"/>
                        <a:pt x="302" y="633"/>
                      </a:cubicBezTo>
                      <a:cubicBezTo>
                        <a:pt x="300" y="633"/>
                        <a:pt x="298" y="632"/>
                        <a:pt x="296" y="632"/>
                      </a:cubicBezTo>
                      <a:cubicBezTo>
                        <a:pt x="306" y="608"/>
                        <a:pt x="316" y="584"/>
                        <a:pt x="327" y="561"/>
                      </a:cubicBezTo>
                      <a:cubicBezTo>
                        <a:pt x="336" y="539"/>
                        <a:pt x="345" y="518"/>
                        <a:pt x="354" y="497"/>
                      </a:cubicBezTo>
                      <a:cubicBezTo>
                        <a:pt x="354" y="496"/>
                        <a:pt x="354" y="495"/>
                        <a:pt x="355" y="495"/>
                      </a:cubicBezTo>
                      <a:cubicBezTo>
                        <a:pt x="352" y="494"/>
                        <a:pt x="349" y="492"/>
                        <a:pt x="346" y="491"/>
                      </a:cubicBezTo>
                      <a:cubicBezTo>
                        <a:pt x="346" y="491"/>
                        <a:pt x="346" y="491"/>
                        <a:pt x="346" y="491"/>
                      </a:cubicBezTo>
                      <a:cubicBezTo>
                        <a:pt x="339" y="506"/>
                        <a:pt x="333" y="521"/>
                        <a:pt x="327" y="536"/>
                      </a:cubicBezTo>
                      <a:cubicBezTo>
                        <a:pt x="317" y="558"/>
                        <a:pt x="308" y="580"/>
                        <a:pt x="299" y="602"/>
                      </a:cubicBezTo>
                      <a:cubicBezTo>
                        <a:pt x="295" y="610"/>
                        <a:pt x="286" y="630"/>
                        <a:pt x="286" y="630"/>
                      </a:cubicBezTo>
                      <a:cubicBezTo>
                        <a:pt x="286" y="630"/>
                        <a:pt x="278" y="628"/>
                        <a:pt x="275" y="628"/>
                      </a:cubicBezTo>
                      <a:cubicBezTo>
                        <a:pt x="278" y="618"/>
                        <a:pt x="280" y="609"/>
                        <a:pt x="282" y="599"/>
                      </a:cubicBezTo>
                      <a:cubicBezTo>
                        <a:pt x="287" y="581"/>
                        <a:pt x="291" y="563"/>
                        <a:pt x="296" y="544"/>
                      </a:cubicBezTo>
                      <a:cubicBezTo>
                        <a:pt x="299" y="535"/>
                        <a:pt x="311" y="491"/>
                        <a:pt x="311" y="491"/>
                      </a:cubicBezTo>
                      <a:cubicBezTo>
                        <a:pt x="311" y="491"/>
                        <a:pt x="332" y="480"/>
                        <a:pt x="335" y="480"/>
                      </a:cubicBezTo>
                      <a:cubicBezTo>
                        <a:pt x="333" y="477"/>
                        <a:pt x="331" y="473"/>
                        <a:pt x="330" y="470"/>
                      </a:cubicBezTo>
                      <a:cubicBezTo>
                        <a:pt x="325" y="472"/>
                        <a:pt x="320" y="474"/>
                        <a:pt x="314" y="477"/>
                      </a:cubicBezTo>
                      <a:cubicBezTo>
                        <a:pt x="316" y="467"/>
                        <a:pt x="318" y="459"/>
                        <a:pt x="320" y="450"/>
                      </a:cubicBezTo>
                      <a:cubicBezTo>
                        <a:pt x="324" y="451"/>
                        <a:pt x="326" y="452"/>
                        <a:pt x="329" y="453"/>
                      </a:cubicBezTo>
                      <a:cubicBezTo>
                        <a:pt x="329" y="453"/>
                        <a:pt x="329" y="453"/>
                        <a:pt x="330" y="453"/>
                      </a:cubicBezTo>
                      <a:cubicBezTo>
                        <a:pt x="330" y="450"/>
                        <a:pt x="331" y="447"/>
                        <a:pt x="333" y="444"/>
                      </a:cubicBezTo>
                      <a:cubicBezTo>
                        <a:pt x="332" y="444"/>
                        <a:pt x="331" y="444"/>
                        <a:pt x="330" y="443"/>
                      </a:cubicBezTo>
                      <a:cubicBezTo>
                        <a:pt x="328" y="442"/>
                        <a:pt x="326" y="441"/>
                        <a:pt x="323" y="440"/>
                      </a:cubicBezTo>
                      <a:cubicBezTo>
                        <a:pt x="325" y="433"/>
                        <a:pt x="327" y="425"/>
                        <a:pt x="328" y="418"/>
                      </a:cubicBezTo>
                      <a:cubicBezTo>
                        <a:pt x="335" y="393"/>
                        <a:pt x="341" y="367"/>
                        <a:pt x="348" y="342"/>
                      </a:cubicBezTo>
                      <a:cubicBezTo>
                        <a:pt x="348" y="341"/>
                        <a:pt x="349" y="340"/>
                        <a:pt x="349" y="340"/>
                      </a:cubicBezTo>
                      <a:cubicBezTo>
                        <a:pt x="346" y="339"/>
                        <a:pt x="342" y="338"/>
                        <a:pt x="339" y="337"/>
                      </a:cubicBezTo>
                      <a:cubicBezTo>
                        <a:pt x="339" y="338"/>
                        <a:pt x="339" y="339"/>
                        <a:pt x="339" y="340"/>
                      </a:cubicBezTo>
                      <a:cubicBezTo>
                        <a:pt x="334" y="357"/>
                        <a:pt x="330" y="375"/>
                        <a:pt x="325" y="392"/>
                      </a:cubicBezTo>
                      <a:cubicBezTo>
                        <a:pt x="322" y="406"/>
                        <a:pt x="318" y="420"/>
                        <a:pt x="315" y="434"/>
                      </a:cubicBezTo>
                      <a:cubicBezTo>
                        <a:pt x="314" y="435"/>
                        <a:pt x="314" y="436"/>
                        <a:pt x="313" y="437"/>
                      </a:cubicBezTo>
                      <a:cubicBezTo>
                        <a:pt x="305" y="434"/>
                        <a:pt x="296" y="431"/>
                        <a:pt x="288" y="428"/>
                      </a:cubicBezTo>
                      <a:cubicBezTo>
                        <a:pt x="269" y="422"/>
                        <a:pt x="250" y="415"/>
                        <a:pt x="231" y="409"/>
                      </a:cubicBezTo>
                      <a:cubicBezTo>
                        <a:pt x="215" y="403"/>
                        <a:pt x="199" y="397"/>
                        <a:pt x="183" y="391"/>
                      </a:cubicBezTo>
                      <a:cubicBezTo>
                        <a:pt x="182" y="391"/>
                        <a:pt x="181" y="389"/>
                        <a:pt x="181" y="388"/>
                      </a:cubicBezTo>
                      <a:cubicBezTo>
                        <a:pt x="181" y="375"/>
                        <a:pt x="182" y="363"/>
                        <a:pt x="183" y="350"/>
                      </a:cubicBezTo>
                      <a:cubicBezTo>
                        <a:pt x="183" y="349"/>
                        <a:pt x="184" y="347"/>
                        <a:pt x="186" y="347"/>
                      </a:cubicBezTo>
                      <a:cubicBezTo>
                        <a:pt x="196" y="344"/>
                        <a:pt x="206" y="342"/>
                        <a:pt x="216" y="340"/>
                      </a:cubicBezTo>
                      <a:cubicBezTo>
                        <a:pt x="227" y="338"/>
                        <a:pt x="239" y="335"/>
                        <a:pt x="250" y="333"/>
                      </a:cubicBezTo>
                      <a:cubicBezTo>
                        <a:pt x="267" y="329"/>
                        <a:pt x="284" y="325"/>
                        <a:pt x="302" y="321"/>
                      </a:cubicBezTo>
                      <a:cubicBezTo>
                        <a:pt x="308" y="320"/>
                        <a:pt x="314" y="319"/>
                        <a:pt x="320" y="317"/>
                      </a:cubicBezTo>
                      <a:cubicBezTo>
                        <a:pt x="319" y="314"/>
                        <a:pt x="318" y="311"/>
                        <a:pt x="317" y="308"/>
                      </a:cubicBezTo>
                      <a:cubicBezTo>
                        <a:pt x="273" y="318"/>
                        <a:pt x="228" y="328"/>
                        <a:pt x="184" y="337"/>
                      </a:cubicBezTo>
                      <a:cubicBezTo>
                        <a:pt x="184" y="329"/>
                        <a:pt x="184" y="320"/>
                        <a:pt x="184" y="312"/>
                      </a:cubicBezTo>
                      <a:cubicBezTo>
                        <a:pt x="185" y="296"/>
                        <a:pt x="186" y="280"/>
                        <a:pt x="187" y="264"/>
                      </a:cubicBezTo>
                      <a:cubicBezTo>
                        <a:pt x="187" y="260"/>
                        <a:pt x="188" y="257"/>
                        <a:pt x="190" y="254"/>
                      </a:cubicBezTo>
                      <a:cubicBezTo>
                        <a:pt x="211" y="230"/>
                        <a:pt x="232" y="206"/>
                        <a:pt x="253" y="182"/>
                      </a:cubicBezTo>
                      <a:cubicBezTo>
                        <a:pt x="254" y="182"/>
                        <a:pt x="254" y="181"/>
                        <a:pt x="255" y="180"/>
                      </a:cubicBezTo>
                      <a:cubicBezTo>
                        <a:pt x="265" y="194"/>
                        <a:pt x="318" y="266"/>
                        <a:pt x="327" y="279"/>
                      </a:cubicBezTo>
                      <a:cubicBezTo>
                        <a:pt x="327" y="279"/>
                        <a:pt x="327" y="279"/>
                        <a:pt x="327" y="279"/>
                      </a:cubicBezTo>
                      <a:cubicBezTo>
                        <a:pt x="330" y="277"/>
                        <a:pt x="332" y="275"/>
                        <a:pt x="335" y="273"/>
                      </a:cubicBezTo>
                      <a:cubicBezTo>
                        <a:pt x="322" y="256"/>
                        <a:pt x="286" y="205"/>
                        <a:pt x="279" y="197"/>
                      </a:cubicBezTo>
                      <a:cubicBezTo>
                        <a:pt x="273" y="189"/>
                        <a:pt x="268" y="181"/>
                        <a:pt x="262" y="173"/>
                      </a:cubicBezTo>
                      <a:cubicBezTo>
                        <a:pt x="270" y="163"/>
                        <a:pt x="279" y="153"/>
                        <a:pt x="287" y="143"/>
                      </a:cubicBezTo>
                      <a:cubicBezTo>
                        <a:pt x="296" y="134"/>
                        <a:pt x="304" y="124"/>
                        <a:pt x="313" y="115"/>
                      </a:cubicBezTo>
                      <a:cubicBezTo>
                        <a:pt x="314" y="113"/>
                        <a:pt x="317" y="112"/>
                        <a:pt x="318" y="112"/>
                      </a:cubicBezTo>
                      <a:cubicBezTo>
                        <a:pt x="328" y="114"/>
                        <a:pt x="338" y="116"/>
                        <a:pt x="347" y="117"/>
                      </a:cubicBezTo>
                      <a:cubicBezTo>
                        <a:pt x="359" y="119"/>
                        <a:pt x="389" y="125"/>
                        <a:pt x="389" y="125"/>
                      </a:cubicBezTo>
                      <a:cubicBezTo>
                        <a:pt x="389" y="125"/>
                        <a:pt x="377" y="178"/>
                        <a:pt x="375" y="187"/>
                      </a:cubicBezTo>
                      <a:cubicBezTo>
                        <a:pt x="369" y="210"/>
                        <a:pt x="364" y="233"/>
                        <a:pt x="359" y="256"/>
                      </a:cubicBezTo>
                      <a:cubicBezTo>
                        <a:pt x="358" y="260"/>
                        <a:pt x="357" y="264"/>
                        <a:pt x="356" y="268"/>
                      </a:cubicBezTo>
                      <a:cubicBezTo>
                        <a:pt x="359" y="269"/>
                        <a:pt x="362" y="269"/>
                        <a:pt x="365" y="270"/>
                      </a:cubicBezTo>
                      <a:cubicBezTo>
                        <a:pt x="366" y="269"/>
                        <a:pt x="366" y="268"/>
                        <a:pt x="366" y="265"/>
                      </a:cubicBezTo>
                      <a:cubicBezTo>
                        <a:pt x="372" y="241"/>
                        <a:pt x="377" y="217"/>
                        <a:pt x="383" y="193"/>
                      </a:cubicBezTo>
                      <a:cubicBezTo>
                        <a:pt x="384" y="187"/>
                        <a:pt x="386" y="180"/>
                        <a:pt x="387" y="174"/>
                      </a:cubicBezTo>
                      <a:cubicBezTo>
                        <a:pt x="388" y="172"/>
                        <a:pt x="398" y="127"/>
                        <a:pt x="398" y="127"/>
                      </a:cubicBezTo>
                      <a:cubicBezTo>
                        <a:pt x="404" y="128"/>
                        <a:pt x="431" y="132"/>
                        <a:pt x="436" y="133"/>
                      </a:cubicBezTo>
                      <a:cubicBezTo>
                        <a:pt x="457" y="137"/>
                        <a:pt x="478" y="140"/>
                        <a:pt x="499" y="144"/>
                      </a:cubicBezTo>
                      <a:cubicBezTo>
                        <a:pt x="503" y="145"/>
                        <a:pt x="508" y="146"/>
                        <a:pt x="512" y="147"/>
                      </a:cubicBezTo>
                      <a:cubicBezTo>
                        <a:pt x="512" y="144"/>
                        <a:pt x="512" y="140"/>
                        <a:pt x="513" y="137"/>
                      </a:cubicBezTo>
                      <a:cubicBezTo>
                        <a:pt x="489" y="133"/>
                        <a:pt x="401" y="117"/>
                        <a:pt x="401" y="117"/>
                      </a:cubicBezTo>
                      <a:cubicBezTo>
                        <a:pt x="401" y="117"/>
                        <a:pt x="407" y="88"/>
                        <a:pt x="410" y="75"/>
                      </a:cubicBezTo>
                      <a:cubicBezTo>
                        <a:pt x="415" y="55"/>
                        <a:pt x="419" y="34"/>
                        <a:pt x="424" y="13"/>
                      </a:cubicBezTo>
                      <a:cubicBezTo>
                        <a:pt x="424" y="13"/>
                        <a:pt x="424" y="13"/>
                        <a:pt x="424" y="12"/>
                      </a:cubicBezTo>
                      <a:cubicBezTo>
                        <a:pt x="421" y="12"/>
                        <a:pt x="418" y="11"/>
                        <a:pt x="415" y="10"/>
                      </a:cubicBezTo>
                      <a:cubicBezTo>
                        <a:pt x="415" y="11"/>
                        <a:pt x="415" y="11"/>
                        <a:pt x="415" y="11"/>
                      </a:cubicBezTo>
                      <a:cubicBezTo>
                        <a:pt x="408" y="38"/>
                        <a:pt x="403" y="65"/>
                        <a:pt x="396" y="92"/>
                      </a:cubicBezTo>
                      <a:cubicBezTo>
                        <a:pt x="395" y="100"/>
                        <a:pt x="393" y="107"/>
                        <a:pt x="391" y="115"/>
                      </a:cubicBezTo>
                      <a:cubicBezTo>
                        <a:pt x="369" y="111"/>
                        <a:pt x="346" y="107"/>
                        <a:pt x="323" y="103"/>
                      </a:cubicBezTo>
                      <a:cubicBezTo>
                        <a:pt x="328" y="97"/>
                        <a:pt x="332" y="92"/>
                        <a:pt x="337" y="87"/>
                      </a:cubicBezTo>
                      <a:cubicBezTo>
                        <a:pt x="360" y="60"/>
                        <a:pt x="383" y="34"/>
                        <a:pt x="407" y="7"/>
                      </a:cubicBezTo>
                      <a:cubicBezTo>
                        <a:pt x="407" y="7"/>
                        <a:pt x="407" y="7"/>
                        <a:pt x="408" y="7"/>
                      </a:cubicBezTo>
                      <a:cubicBezTo>
                        <a:pt x="405" y="5"/>
                        <a:pt x="403" y="3"/>
                        <a:pt x="400" y="0"/>
                      </a:cubicBezTo>
                      <a:cubicBezTo>
                        <a:pt x="388" y="15"/>
                        <a:pt x="375" y="30"/>
                        <a:pt x="361" y="45"/>
                      </a:cubicBezTo>
                      <a:cubicBezTo>
                        <a:pt x="346" y="62"/>
                        <a:pt x="331" y="80"/>
                        <a:pt x="315" y="97"/>
                      </a:cubicBezTo>
                      <a:cubicBezTo>
                        <a:pt x="313" y="100"/>
                        <a:pt x="310" y="101"/>
                        <a:pt x="307" y="101"/>
                      </a:cubicBezTo>
                      <a:cubicBezTo>
                        <a:pt x="293" y="98"/>
                        <a:pt x="280" y="95"/>
                        <a:pt x="266" y="93"/>
                      </a:cubicBezTo>
                      <a:cubicBezTo>
                        <a:pt x="253" y="91"/>
                        <a:pt x="241" y="89"/>
                        <a:pt x="228" y="86"/>
                      </a:cubicBezTo>
                      <a:cubicBezTo>
                        <a:pt x="228" y="86"/>
                        <a:pt x="228" y="86"/>
                        <a:pt x="228" y="86"/>
                      </a:cubicBezTo>
                      <a:cubicBezTo>
                        <a:pt x="227" y="89"/>
                        <a:pt x="227" y="92"/>
                        <a:pt x="226" y="95"/>
                      </a:cubicBezTo>
                      <a:cubicBezTo>
                        <a:pt x="227" y="95"/>
                        <a:pt x="228" y="96"/>
                        <a:pt x="229" y="96"/>
                      </a:cubicBezTo>
                      <a:cubicBezTo>
                        <a:pt x="249" y="100"/>
                        <a:pt x="269" y="103"/>
                        <a:pt x="289" y="107"/>
                      </a:cubicBezTo>
                      <a:cubicBezTo>
                        <a:pt x="294" y="108"/>
                        <a:pt x="299" y="109"/>
                        <a:pt x="304" y="110"/>
                      </a:cubicBezTo>
                      <a:cubicBezTo>
                        <a:pt x="288" y="128"/>
                        <a:pt x="272" y="146"/>
                        <a:pt x="256" y="165"/>
                      </a:cubicBezTo>
                      <a:cubicBezTo>
                        <a:pt x="251" y="158"/>
                        <a:pt x="246" y="152"/>
                        <a:pt x="242" y="146"/>
                      </a:cubicBezTo>
                      <a:cubicBezTo>
                        <a:pt x="233" y="134"/>
                        <a:pt x="225" y="123"/>
                        <a:pt x="217" y="112"/>
                      </a:cubicBezTo>
                      <a:cubicBezTo>
                        <a:pt x="216" y="111"/>
                        <a:pt x="216" y="111"/>
                        <a:pt x="216" y="110"/>
                      </a:cubicBezTo>
                      <a:cubicBezTo>
                        <a:pt x="213" y="112"/>
                        <a:pt x="210" y="114"/>
                        <a:pt x="207" y="116"/>
                      </a:cubicBezTo>
                      <a:cubicBezTo>
                        <a:pt x="209" y="116"/>
                        <a:pt x="210" y="118"/>
                        <a:pt x="212" y="121"/>
                      </a:cubicBezTo>
                      <a:cubicBezTo>
                        <a:pt x="225" y="138"/>
                        <a:pt x="237" y="155"/>
                        <a:pt x="249" y="172"/>
                      </a:cubicBezTo>
                      <a:cubicBezTo>
                        <a:pt x="229" y="195"/>
                        <a:pt x="209" y="218"/>
                        <a:pt x="188" y="242"/>
                      </a:cubicBezTo>
                      <a:cubicBezTo>
                        <a:pt x="189" y="227"/>
                        <a:pt x="189" y="213"/>
                        <a:pt x="190" y="199"/>
                      </a:cubicBezTo>
                      <a:cubicBezTo>
                        <a:pt x="191" y="187"/>
                        <a:pt x="191" y="175"/>
                        <a:pt x="192" y="163"/>
                      </a:cubicBezTo>
                      <a:cubicBezTo>
                        <a:pt x="193" y="149"/>
                        <a:pt x="194" y="136"/>
                        <a:pt x="194" y="122"/>
                      </a:cubicBezTo>
                      <a:cubicBezTo>
                        <a:pt x="194" y="121"/>
                        <a:pt x="194" y="120"/>
                        <a:pt x="195" y="119"/>
                      </a:cubicBezTo>
                      <a:cubicBezTo>
                        <a:pt x="194" y="119"/>
                        <a:pt x="193" y="119"/>
                        <a:pt x="192" y="119"/>
                      </a:cubicBezTo>
                      <a:cubicBezTo>
                        <a:pt x="189" y="119"/>
                        <a:pt x="187" y="119"/>
                        <a:pt x="184" y="118"/>
                      </a:cubicBezTo>
                      <a:cubicBezTo>
                        <a:pt x="185" y="120"/>
                        <a:pt x="185" y="121"/>
                        <a:pt x="185" y="123"/>
                      </a:cubicBezTo>
                      <a:cubicBezTo>
                        <a:pt x="183" y="150"/>
                        <a:pt x="182" y="178"/>
                        <a:pt x="180" y="205"/>
                      </a:cubicBezTo>
                      <a:cubicBezTo>
                        <a:pt x="180" y="220"/>
                        <a:pt x="179" y="236"/>
                        <a:pt x="178" y="251"/>
                      </a:cubicBezTo>
                      <a:cubicBezTo>
                        <a:pt x="178" y="253"/>
                        <a:pt x="177" y="255"/>
                        <a:pt x="176" y="256"/>
                      </a:cubicBezTo>
                      <a:cubicBezTo>
                        <a:pt x="154" y="282"/>
                        <a:pt x="131" y="307"/>
                        <a:pt x="108" y="333"/>
                      </a:cubicBezTo>
                      <a:cubicBezTo>
                        <a:pt x="108" y="333"/>
                        <a:pt x="108" y="333"/>
                        <a:pt x="107" y="334"/>
                      </a:cubicBezTo>
                      <a:cubicBezTo>
                        <a:pt x="110" y="336"/>
                        <a:pt x="113" y="338"/>
                        <a:pt x="115" y="341"/>
                      </a:cubicBezTo>
                      <a:cubicBezTo>
                        <a:pt x="115" y="339"/>
                        <a:pt x="117" y="338"/>
                        <a:pt x="119" y="335"/>
                      </a:cubicBezTo>
                      <a:cubicBezTo>
                        <a:pt x="138" y="314"/>
                        <a:pt x="157" y="292"/>
                        <a:pt x="176" y="270"/>
                      </a:cubicBezTo>
                      <a:cubicBezTo>
                        <a:pt x="176" y="275"/>
                        <a:pt x="176" y="280"/>
                        <a:pt x="176" y="284"/>
                      </a:cubicBezTo>
                      <a:cubicBezTo>
                        <a:pt x="175" y="301"/>
                        <a:pt x="174" y="318"/>
                        <a:pt x="174" y="335"/>
                      </a:cubicBezTo>
                      <a:cubicBezTo>
                        <a:pt x="173" y="338"/>
                        <a:pt x="173" y="340"/>
                        <a:pt x="170" y="340"/>
                      </a:cubicBezTo>
                      <a:cubicBezTo>
                        <a:pt x="154" y="344"/>
                        <a:pt x="138" y="348"/>
                        <a:pt x="122" y="351"/>
                      </a:cubicBezTo>
                      <a:cubicBezTo>
                        <a:pt x="122" y="351"/>
                        <a:pt x="121" y="351"/>
                        <a:pt x="121" y="351"/>
                      </a:cubicBezTo>
                      <a:cubicBezTo>
                        <a:pt x="122" y="354"/>
                        <a:pt x="123" y="357"/>
                        <a:pt x="123" y="361"/>
                      </a:cubicBezTo>
                      <a:cubicBezTo>
                        <a:pt x="124" y="360"/>
                        <a:pt x="125" y="360"/>
                        <a:pt x="126" y="360"/>
                      </a:cubicBezTo>
                      <a:cubicBezTo>
                        <a:pt x="137" y="358"/>
                        <a:pt x="149" y="355"/>
                        <a:pt x="160" y="352"/>
                      </a:cubicBezTo>
                      <a:cubicBezTo>
                        <a:pt x="164" y="351"/>
                        <a:pt x="168" y="351"/>
                        <a:pt x="173" y="350"/>
                      </a:cubicBezTo>
                      <a:cubicBezTo>
                        <a:pt x="172" y="363"/>
                        <a:pt x="172" y="374"/>
                        <a:pt x="171" y="387"/>
                      </a:cubicBezTo>
                      <a:cubicBezTo>
                        <a:pt x="163" y="384"/>
                        <a:pt x="156" y="382"/>
                        <a:pt x="148" y="379"/>
                      </a:cubicBezTo>
                      <a:cubicBezTo>
                        <a:pt x="140" y="377"/>
                        <a:pt x="133" y="374"/>
                        <a:pt x="125" y="371"/>
                      </a:cubicBezTo>
                      <a:cubicBezTo>
                        <a:pt x="124" y="371"/>
                        <a:pt x="123" y="371"/>
                        <a:pt x="123" y="370"/>
                      </a:cubicBezTo>
                      <a:cubicBezTo>
                        <a:pt x="122" y="374"/>
                        <a:pt x="121" y="377"/>
                        <a:pt x="119" y="380"/>
                      </a:cubicBezTo>
                      <a:cubicBezTo>
                        <a:pt x="120" y="380"/>
                        <a:pt x="120" y="380"/>
                        <a:pt x="121" y="380"/>
                      </a:cubicBezTo>
                      <a:cubicBezTo>
                        <a:pt x="136" y="385"/>
                        <a:pt x="151" y="391"/>
                        <a:pt x="167" y="396"/>
                      </a:cubicBezTo>
                      <a:cubicBezTo>
                        <a:pt x="170" y="397"/>
                        <a:pt x="170" y="399"/>
                        <a:pt x="170" y="401"/>
                      </a:cubicBezTo>
                      <a:cubicBezTo>
                        <a:pt x="168" y="437"/>
                        <a:pt x="166" y="473"/>
                        <a:pt x="165" y="509"/>
                      </a:cubicBezTo>
                      <a:cubicBezTo>
                        <a:pt x="165" y="509"/>
                        <a:pt x="165" y="510"/>
                        <a:pt x="165" y="510"/>
                      </a:cubicBezTo>
                      <a:cubicBezTo>
                        <a:pt x="166" y="510"/>
                        <a:pt x="167" y="510"/>
                        <a:pt x="168" y="510"/>
                      </a:cubicBezTo>
                      <a:cubicBezTo>
                        <a:pt x="170" y="510"/>
                        <a:pt x="172" y="510"/>
                        <a:pt x="174" y="511"/>
                      </a:cubicBezTo>
                      <a:cubicBezTo>
                        <a:pt x="176" y="474"/>
                        <a:pt x="178" y="438"/>
                        <a:pt x="180" y="402"/>
                      </a:cubicBezTo>
                      <a:cubicBezTo>
                        <a:pt x="180" y="402"/>
                        <a:pt x="180" y="401"/>
                        <a:pt x="180" y="401"/>
                      </a:cubicBezTo>
                      <a:cubicBezTo>
                        <a:pt x="224" y="416"/>
                        <a:pt x="267" y="431"/>
                        <a:pt x="311" y="447"/>
                      </a:cubicBezTo>
                      <a:cubicBezTo>
                        <a:pt x="308" y="458"/>
                        <a:pt x="306" y="469"/>
                        <a:pt x="303" y="480"/>
                      </a:cubicBezTo>
                      <a:cubicBezTo>
                        <a:pt x="302" y="481"/>
                        <a:pt x="301" y="483"/>
                        <a:pt x="299" y="483"/>
                      </a:cubicBezTo>
                      <a:cubicBezTo>
                        <a:pt x="277" y="493"/>
                        <a:pt x="254" y="503"/>
                        <a:pt x="231" y="513"/>
                      </a:cubicBezTo>
                      <a:cubicBezTo>
                        <a:pt x="220" y="518"/>
                        <a:pt x="209" y="522"/>
                        <a:pt x="198" y="527"/>
                      </a:cubicBezTo>
                      <a:cubicBezTo>
                        <a:pt x="200" y="530"/>
                        <a:pt x="201" y="533"/>
                        <a:pt x="202" y="536"/>
                      </a:cubicBezTo>
                      <a:cubicBezTo>
                        <a:pt x="202" y="536"/>
                        <a:pt x="203" y="536"/>
                        <a:pt x="203" y="536"/>
                      </a:cubicBezTo>
                      <a:cubicBezTo>
                        <a:pt x="227" y="525"/>
                        <a:pt x="250" y="515"/>
                        <a:pt x="274" y="505"/>
                      </a:cubicBezTo>
                      <a:cubicBezTo>
                        <a:pt x="282" y="501"/>
                        <a:pt x="290" y="498"/>
                        <a:pt x="299" y="494"/>
                      </a:cubicBezTo>
                      <a:cubicBezTo>
                        <a:pt x="288" y="538"/>
                        <a:pt x="277" y="582"/>
                        <a:pt x="266" y="626"/>
                      </a:cubicBezTo>
                      <a:cubicBezTo>
                        <a:pt x="249" y="623"/>
                        <a:pt x="234" y="620"/>
                        <a:pt x="218" y="617"/>
                      </a:cubicBezTo>
                      <a:cubicBezTo>
                        <a:pt x="213" y="616"/>
                        <a:pt x="201" y="614"/>
                        <a:pt x="201" y="614"/>
                      </a:cubicBezTo>
                      <a:cubicBezTo>
                        <a:pt x="201" y="614"/>
                        <a:pt x="190" y="589"/>
                        <a:pt x="188" y="585"/>
                      </a:cubicBezTo>
                      <a:cubicBezTo>
                        <a:pt x="187" y="582"/>
                        <a:pt x="186" y="579"/>
                        <a:pt x="186" y="576"/>
                      </a:cubicBezTo>
                      <a:cubicBezTo>
                        <a:pt x="183" y="578"/>
                        <a:pt x="180" y="580"/>
                        <a:pt x="176" y="580"/>
                      </a:cubicBezTo>
                      <a:cubicBezTo>
                        <a:pt x="176" y="581"/>
                        <a:pt x="177" y="581"/>
                        <a:pt x="177" y="582"/>
                      </a:cubicBezTo>
                      <a:cubicBezTo>
                        <a:pt x="178" y="586"/>
                        <a:pt x="189" y="612"/>
                        <a:pt x="189" y="612"/>
                      </a:cubicBezTo>
                      <a:cubicBezTo>
                        <a:pt x="189" y="612"/>
                        <a:pt x="155" y="605"/>
                        <a:pt x="149" y="604"/>
                      </a:cubicBezTo>
                      <a:cubicBezTo>
                        <a:pt x="129" y="601"/>
                        <a:pt x="110" y="597"/>
                        <a:pt x="90" y="593"/>
                      </a:cubicBezTo>
                      <a:cubicBezTo>
                        <a:pt x="72" y="590"/>
                        <a:pt x="54" y="586"/>
                        <a:pt x="36" y="582"/>
                      </a:cubicBezTo>
                      <a:cubicBezTo>
                        <a:pt x="25" y="580"/>
                        <a:pt x="14" y="578"/>
                        <a:pt x="3" y="576"/>
                      </a:cubicBezTo>
                      <a:cubicBezTo>
                        <a:pt x="3" y="580"/>
                        <a:pt x="2" y="583"/>
                        <a:pt x="0" y="586"/>
                      </a:cubicBezTo>
                      <a:cubicBezTo>
                        <a:pt x="5" y="586"/>
                        <a:pt x="10" y="587"/>
                        <a:pt x="14" y="588"/>
                      </a:cubicBezTo>
                      <a:cubicBezTo>
                        <a:pt x="34" y="592"/>
                        <a:pt x="53" y="595"/>
                        <a:pt x="73" y="599"/>
                      </a:cubicBezTo>
                      <a:cubicBezTo>
                        <a:pt x="86" y="602"/>
                        <a:pt x="99" y="604"/>
                        <a:pt x="112" y="607"/>
                      </a:cubicBezTo>
                      <a:cubicBezTo>
                        <a:pt x="124" y="609"/>
                        <a:pt x="137" y="611"/>
                        <a:pt x="149" y="614"/>
                      </a:cubicBezTo>
                      <a:cubicBezTo>
                        <a:pt x="151" y="614"/>
                        <a:pt x="193" y="623"/>
                        <a:pt x="193" y="623"/>
                      </a:cubicBezTo>
                      <a:cubicBezTo>
                        <a:pt x="193" y="623"/>
                        <a:pt x="206" y="656"/>
                        <a:pt x="212" y="671"/>
                      </a:cubicBezTo>
                      <a:cubicBezTo>
                        <a:pt x="217" y="682"/>
                        <a:pt x="221" y="692"/>
                        <a:pt x="225" y="703"/>
                      </a:cubicBezTo>
                      <a:cubicBezTo>
                        <a:pt x="228" y="702"/>
                        <a:pt x="231" y="701"/>
                        <a:pt x="234" y="700"/>
                      </a:cubicBezTo>
                      <a:cubicBezTo>
                        <a:pt x="234" y="699"/>
                        <a:pt x="233" y="697"/>
                        <a:pt x="232" y="695"/>
                      </a:cubicBezTo>
                      <a:cubicBezTo>
                        <a:pt x="223" y="672"/>
                        <a:pt x="214" y="649"/>
                        <a:pt x="205" y="627"/>
                      </a:cubicBezTo>
                      <a:cubicBezTo>
                        <a:pt x="205" y="626"/>
                        <a:pt x="204" y="624"/>
                        <a:pt x="204" y="624"/>
                      </a:cubicBezTo>
                      <a:cubicBezTo>
                        <a:pt x="204" y="624"/>
                        <a:pt x="243" y="632"/>
                        <a:pt x="263" y="635"/>
                      </a:cubicBezTo>
                      <a:cubicBezTo>
                        <a:pt x="261" y="643"/>
                        <a:pt x="260" y="650"/>
                        <a:pt x="258" y="657"/>
                      </a:cubicBezTo>
                      <a:cubicBezTo>
                        <a:pt x="254" y="671"/>
                        <a:pt x="251" y="685"/>
                        <a:pt x="247" y="699"/>
                      </a:cubicBezTo>
                      <a:cubicBezTo>
                        <a:pt x="247" y="699"/>
                        <a:pt x="247" y="699"/>
                        <a:pt x="247" y="699"/>
                      </a:cubicBezTo>
                      <a:cubicBezTo>
                        <a:pt x="250" y="700"/>
                        <a:pt x="253" y="700"/>
                        <a:pt x="256" y="702"/>
                      </a:cubicBezTo>
                      <a:cubicBezTo>
                        <a:pt x="257" y="696"/>
                        <a:pt x="261" y="684"/>
                        <a:pt x="262" y="680"/>
                      </a:cubicBezTo>
                      <a:cubicBezTo>
                        <a:pt x="265" y="668"/>
                        <a:pt x="273" y="637"/>
                        <a:pt x="273" y="637"/>
                      </a:cubicBezTo>
                      <a:cubicBezTo>
                        <a:pt x="283" y="639"/>
                        <a:pt x="283" y="639"/>
                        <a:pt x="283" y="639"/>
                      </a:cubicBezTo>
                      <a:cubicBezTo>
                        <a:pt x="283" y="639"/>
                        <a:pt x="260" y="693"/>
                        <a:pt x="256" y="702"/>
                      </a:cubicBezTo>
                      <a:cubicBezTo>
                        <a:pt x="259" y="703"/>
                        <a:pt x="262" y="705"/>
                        <a:pt x="264" y="706"/>
                      </a:cubicBezTo>
                      <a:cubicBezTo>
                        <a:pt x="264" y="706"/>
                        <a:pt x="265" y="706"/>
                        <a:pt x="265" y="706"/>
                      </a:cubicBezTo>
                      <a:cubicBezTo>
                        <a:pt x="273" y="687"/>
                        <a:pt x="280" y="668"/>
                        <a:pt x="289" y="650"/>
                      </a:cubicBezTo>
                      <a:cubicBezTo>
                        <a:pt x="293" y="640"/>
                        <a:pt x="293" y="641"/>
                        <a:pt x="303" y="643"/>
                      </a:cubicBezTo>
                      <a:cubicBezTo>
                        <a:pt x="323" y="647"/>
                        <a:pt x="342" y="650"/>
                        <a:pt x="362" y="654"/>
                      </a:cubicBezTo>
                      <a:cubicBezTo>
                        <a:pt x="375" y="656"/>
                        <a:pt x="388" y="659"/>
                        <a:pt x="401" y="662"/>
                      </a:cubicBezTo>
                      <a:cubicBezTo>
                        <a:pt x="405" y="662"/>
                        <a:pt x="410" y="663"/>
                        <a:pt x="414" y="664"/>
                      </a:cubicBezTo>
                      <a:cubicBezTo>
                        <a:pt x="415" y="664"/>
                        <a:pt x="415" y="664"/>
                        <a:pt x="416" y="664"/>
                      </a:cubicBezTo>
                      <a:cubicBezTo>
                        <a:pt x="416" y="661"/>
                        <a:pt x="417" y="658"/>
                        <a:pt x="418" y="655"/>
                      </a:cubicBezTo>
                      <a:cubicBezTo>
                        <a:pt x="418" y="655"/>
                        <a:pt x="417" y="655"/>
                        <a:pt x="417" y="655"/>
                      </a:cubicBezTo>
                      <a:cubicBezTo>
                        <a:pt x="395" y="651"/>
                        <a:pt x="374" y="647"/>
                        <a:pt x="353" y="64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" name="Freeform 422">
                  <a:extLst>
                    <a:ext uri="{FF2B5EF4-FFF2-40B4-BE49-F238E27FC236}">
                      <a16:creationId xmlns:a16="http://schemas.microsoft.com/office/drawing/2014/main" id="{0DA76542-7B41-8A7A-ED6C-6C4C35BCECC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234038" y="4369106"/>
                  <a:ext cx="283933" cy="585862"/>
                </a:xfrm>
                <a:custGeom>
                  <a:avLst/>
                  <a:gdLst>
                    <a:gd name="T0" fmla="*/ 67 w 71"/>
                    <a:gd name="T1" fmla="*/ 137 h 146"/>
                    <a:gd name="T2" fmla="*/ 42 w 71"/>
                    <a:gd name="T3" fmla="*/ 78 h 146"/>
                    <a:gd name="T4" fmla="*/ 15 w 71"/>
                    <a:gd name="T5" fmla="*/ 13 h 146"/>
                    <a:gd name="T6" fmla="*/ 10 w 71"/>
                    <a:gd name="T7" fmla="*/ 1 h 146"/>
                    <a:gd name="T8" fmla="*/ 9 w 71"/>
                    <a:gd name="T9" fmla="*/ 0 h 146"/>
                    <a:gd name="T10" fmla="*/ 0 w 71"/>
                    <a:gd name="T11" fmla="*/ 4 h 146"/>
                    <a:gd name="T12" fmla="*/ 3 w 71"/>
                    <a:gd name="T13" fmla="*/ 8 h 146"/>
                    <a:gd name="T14" fmla="*/ 33 w 71"/>
                    <a:gd name="T15" fmla="*/ 80 h 146"/>
                    <a:gd name="T16" fmla="*/ 57 w 71"/>
                    <a:gd name="T17" fmla="*/ 138 h 146"/>
                    <a:gd name="T18" fmla="*/ 60 w 71"/>
                    <a:gd name="T19" fmla="*/ 145 h 146"/>
                    <a:gd name="T20" fmla="*/ 60 w 71"/>
                    <a:gd name="T21" fmla="*/ 146 h 146"/>
                    <a:gd name="T22" fmla="*/ 71 w 71"/>
                    <a:gd name="T23" fmla="*/ 142 h 146"/>
                    <a:gd name="T24" fmla="*/ 67 w 71"/>
                    <a:gd name="T25" fmla="*/ 137 h 1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71" h="146">
                      <a:moveTo>
                        <a:pt x="67" y="137"/>
                      </a:moveTo>
                      <a:cubicBezTo>
                        <a:pt x="59" y="117"/>
                        <a:pt x="51" y="98"/>
                        <a:pt x="42" y="78"/>
                      </a:cubicBezTo>
                      <a:cubicBezTo>
                        <a:pt x="33" y="56"/>
                        <a:pt x="24" y="34"/>
                        <a:pt x="15" y="13"/>
                      </a:cubicBezTo>
                      <a:cubicBezTo>
                        <a:pt x="13" y="9"/>
                        <a:pt x="11" y="5"/>
                        <a:pt x="10" y="1"/>
                      </a:cubicBezTo>
                      <a:cubicBezTo>
                        <a:pt x="10" y="1"/>
                        <a:pt x="10" y="1"/>
                        <a:pt x="9" y="0"/>
                      </a:cubicBezTo>
                      <a:cubicBezTo>
                        <a:pt x="7" y="2"/>
                        <a:pt x="4" y="3"/>
                        <a:pt x="0" y="4"/>
                      </a:cubicBezTo>
                      <a:cubicBezTo>
                        <a:pt x="1" y="5"/>
                        <a:pt x="2" y="6"/>
                        <a:pt x="3" y="8"/>
                      </a:cubicBezTo>
                      <a:cubicBezTo>
                        <a:pt x="12" y="32"/>
                        <a:pt x="23" y="56"/>
                        <a:pt x="33" y="80"/>
                      </a:cubicBezTo>
                      <a:cubicBezTo>
                        <a:pt x="41" y="99"/>
                        <a:pt x="49" y="118"/>
                        <a:pt x="57" y="138"/>
                      </a:cubicBezTo>
                      <a:cubicBezTo>
                        <a:pt x="58" y="140"/>
                        <a:pt x="60" y="142"/>
                        <a:pt x="60" y="145"/>
                      </a:cubicBezTo>
                      <a:cubicBezTo>
                        <a:pt x="60" y="145"/>
                        <a:pt x="60" y="146"/>
                        <a:pt x="60" y="146"/>
                      </a:cubicBezTo>
                      <a:cubicBezTo>
                        <a:pt x="63" y="144"/>
                        <a:pt x="67" y="143"/>
                        <a:pt x="71" y="142"/>
                      </a:cubicBezTo>
                      <a:cubicBezTo>
                        <a:pt x="69" y="141"/>
                        <a:pt x="68" y="139"/>
                        <a:pt x="67" y="13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" name="Freeform 423">
                  <a:extLst>
                    <a:ext uri="{FF2B5EF4-FFF2-40B4-BE49-F238E27FC236}">
                      <a16:creationId xmlns:a16="http://schemas.microsoft.com/office/drawing/2014/main" id="{F3CC59CC-6DF6-43A0-CD68-7CB61E22AAD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342013" y="4185150"/>
                  <a:ext cx="355916" cy="67984"/>
                </a:xfrm>
                <a:custGeom>
                  <a:avLst/>
                  <a:gdLst>
                    <a:gd name="T0" fmla="*/ 1 w 89"/>
                    <a:gd name="T1" fmla="*/ 7 h 17"/>
                    <a:gd name="T2" fmla="*/ 0 w 89"/>
                    <a:gd name="T3" fmla="*/ 7 h 17"/>
                    <a:gd name="T4" fmla="*/ 0 w 89"/>
                    <a:gd name="T5" fmla="*/ 15 h 17"/>
                    <a:gd name="T6" fmla="*/ 0 w 89"/>
                    <a:gd name="T7" fmla="*/ 17 h 17"/>
                    <a:gd name="T8" fmla="*/ 8 w 89"/>
                    <a:gd name="T9" fmla="*/ 16 h 17"/>
                    <a:gd name="T10" fmla="*/ 71 w 89"/>
                    <a:gd name="T11" fmla="*/ 11 h 17"/>
                    <a:gd name="T12" fmla="*/ 89 w 89"/>
                    <a:gd name="T13" fmla="*/ 9 h 17"/>
                    <a:gd name="T14" fmla="*/ 88 w 89"/>
                    <a:gd name="T15" fmla="*/ 2 h 17"/>
                    <a:gd name="T16" fmla="*/ 88 w 89"/>
                    <a:gd name="T17" fmla="*/ 0 h 17"/>
                    <a:gd name="T18" fmla="*/ 83 w 89"/>
                    <a:gd name="T19" fmla="*/ 0 h 17"/>
                    <a:gd name="T20" fmla="*/ 1 w 89"/>
                    <a:gd name="T21" fmla="*/ 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89" h="17">
                      <a:moveTo>
                        <a:pt x="1" y="7"/>
                      </a:moveTo>
                      <a:cubicBezTo>
                        <a:pt x="0" y="7"/>
                        <a:pt x="0" y="7"/>
                        <a:pt x="0" y="7"/>
                      </a:cubicBezTo>
                      <a:cubicBezTo>
                        <a:pt x="0" y="10"/>
                        <a:pt x="0" y="12"/>
                        <a:pt x="0" y="15"/>
                      </a:cubicBezTo>
                      <a:cubicBezTo>
                        <a:pt x="0" y="16"/>
                        <a:pt x="0" y="16"/>
                        <a:pt x="0" y="17"/>
                      </a:cubicBezTo>
                      <a:cubicBezTo>
                        <a:pt x="3" y="17"/>
                        <a:pt x="6" y="16"/>
                        <a:pt x="8" y="16"/>
                      </a:cubicBezTo>
                      <a:cubicBezTo>
                        <a:pt x="29" y="14"/>
                        <a:pt x="50" y="12"/>
                        <a:pt x="71" y="11"/>
                      </a:cubicBezTo>
                      <a:cubicBezTo>
                        <a:pt x="77" y="10"/>
                        <a:pt x="83" y="10"/>
                        <a:pt x="89" y="9"/>
                      </a:cubicBezTo>
                      <a:cubicBezTo>
                        <a:pt x="88" y="7"/>
                        <a:pt x="88" y="4"/>
                        <a:pt x="88" y="2"/>
                      </a:cubicBezTo>
                      <a:cubicBezTo>
                        <a:pt x="88" y="1"/>
                        <a:pt x="88" y="0"/>
                        <a:pt x="88" y="0"/>
                      </a:cubicBezTo>
                      <a:cubicBezTo>
                        <a:pt x="87" y="0"/>
                        <a:pt x="85" y="0"/>
                        <a:pt x="83" y="0"/>
                      </a:cubicBezTo>
                      <a:cubicBezTo>
                        <a:pt x="56" y="2"/>
                        <a:pt x="28" y="5"/>
                        <a:pt x="1" y="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" name="Freeform 424">
                  <a:extLst>
                    <a:ext uri="{FF2B5EF4-FFF2-40B4-BE49-F238E27FC236}">
                      <a16:creationId xmlns:a16="http://schemas.microsoft.com/office/drawing/2014/main" id="{AA4A8457-0C83-CE73-882E-4943C5661DF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750389" y="4585055"/>
                  <a:ext cx="521877" cy="99976"/>
                </a:xfrm>
                <a:custGeom>
                  <a:avLst/>
                  <a:gdLst>
                    <a:gd name="T0" fmla="*/ 117 w 130"/>
                    <a:gd name="T1" fmla="*/ 11 h 25"/>
                    <a:gd name="T2" fmla="*/ 130 w 130"/>
                    <a:gd name="T3" fmla="*/ 10 h 25"/>
                    <a:gd name="T4" fmla="*/ 130 w 130"/>
                    <a:gd name="T5" fmla="*/ 10 h 25"/>
                    <a:gd name="T6" fmla="*/ 129 w 130"/>
                    <a:gd name="T7" fmla="*/ 1 h 25"/>
                    <a:gd name="T8" fmla="*/ 129 w 130"/>
                    <a:gd name="T9" fmla="*/ 0 h 25"/>
                    <a:gd name="T10" fmla="*/ 129 w 130"/>
                    <a:gd name="T11" fmla="*/ 0 h 25"/>
                    <a:gd name="T12" fmla="*/ 91 w 130"/>
                    <a:gd name="T13" fmla="*/ 5 h 25"/>
                    <a:gd name="T14" fmla="*/ 47 w 130"/>
                    <a:gd name="T15" fmla="*/ 10 h 25"/>
                    <a:gd name="T16" fmla="*/ 0 w 130"/>
                    <a:gd name="T17" fmla="*/ 15 h 25"/>
                    <a:gd name="T18" fmla="*/ 1 w 130"/>
                    <a:gd name="T19" fmla="*/ 24 h 25"/>
                    <a:gd name="T20" fmla="*/ 1 w 130"/>
                    <a:gd name="T21" fmla="*/ 25 h 25"/>
                    <a:gd name="T22" fmla="*/ 34 w 130"/>
                    <a:gd name="T23" fmla="*/ 21 h 25"/>
                    <a:gd name="T24" fmla="*/ 117 w 130"/>
                    <a:gd name="T25" fmla="*/ 11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30" h="25">
                      <a:moveTo>
                        <a:pt x="117" y="11"/>
                      </a:moveTo>
                      <a:cubicBezTo>
                        <a:pt x="121" y="11"/>
                        <a:pt x="125" y="10"/>
                        <a:pt x="130" y="10"/>
                      </a:cubicBezTo>
                      <a:cubicBezTo>
                        <a:pt x="130" y="10"/>
                        <a:pt x="130" y="10"/>
                        <a:pt x="130" y="10"/>
                      </a:cubicBezTo>
                      <a:cubicBezTo>
                        <a:pt x="129" y="7"/>
                        <a:pt x="129" y="4"/>
                        <a:pt x="129" y="1"/>
                      </a:cubicBezTo>
                      <a:cubicBezTo>
                        <a:pt x="129" y="0"/>
                        <a:pt x="129" y="0"/>
                        <a:pt x="129" y="0"/>
                      </a:cubicBezTo>
                      <a:cubicBezTo>
                        <a:pt x="129" y="0"/>
                        <a:pt x="129" y="0"/>
                        <a:pt x="129" y="0"/>
                      </a:cubicBezTo>
                      <a:cubicBezTo>
                        <a:pt x="116" y="2"/>
                        <a:pt x="104" y="3"/>
                        <a:pt x="91" y="5"/>
                      </a:cubicBezTo>
                      <a:cubicBezTo>
                        <a:pt x="76" y="7"/>
                        <a:pt x="61" y="8"/>
                        <a:pt x="47" y="10"/>
                      </a:cubicBezTo>
                      <a:cubicBezTo>
                        <a:pt x="31" y="12"/>
                        <a:pt x="15" y="14"/>
                        <a:pt x="0" y="15"/>
                      </a:cubicBezTo>
                      <a:cubicBezTo>
                        <a:pt x="1" y="18"/>
                        <a:pt x="1" y="21"/>
                        <a:pt x="1" y="24"/>
                      </a:cubicBezTo>
                      <a:cubicBezTo>
                        <a:pt x="1" y="24"/>
                        <a:pt x="1" y="25"/>
                        <a:pt x="1" y="25"/>
                      </a:cubicBezTo>
                      <a:cubicBezTo>
                        <a:pt x="12" y="24"/>
                        <a:pt x="23" y="23"/>
                        <a:pt x="34" y="21"/>
                      </a:cubicBezTo>
                      <a:cubicBezTo>
                        <a:pt x="62" y="18"/>
                        <a:pt x="89" y="14"/>
                        <a:pt x="117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" name="Freeform 425">
                  <a:extLst>
                    <a:ext uri="{FF2B5EF4-FFF2-40B4-BE49-F238E27FC236}">
                      <a16:creationId xmlns:a16="http://schemas.microsoft.com/office/drawing/2014/main" id="{813877AF-4FA9-46EA-F419-B8325635910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666409" y="3971201"/>
                  <a:ext cx="367913" cy="597859"/>
                </a:xfrm>
                <a:custGeom>
                  <a:avLst/>
                  <a:gdLst>
                    <a:gd name="T0" fmla="*/ 61 w 92"/>
                    <a:gd name="T1" fmla="*/ 58 h 149"/>
                    <a:gd name="T2" fmla="*/ 92 w 92"/>
                    <a:gd name="T3" fmla="*/ 5 h 149"/>
                    <a:gd name="T4" fmla="*/ 84 w 92"/>
                    <a:gd name="T5" fmla="*/ 0 h 149"/>
                    <a:gd name="T6" fmla="*/ 83 w 92"/>
                    <a:gd name="T7" fmla="*/ 1 h 149"/>
                    <a:gd name="T8" fmla="*/ 62 w 92"/>
                    <a:gd name="T9" fmla="*/ 37 h 149"/>
                    <a:gd name="T10" fmla="*/ 23 w 92"/>
                    <a:gd name="T11" fmla="*/ 104 h 149"/>
                    <a:gd name="T12" fmla="*/ 0 w 92"/>
                    <a:gd name="T13" fmla="*/ 144 h 149"/>
                    <a:gd name="T14" fmla="*/ 8 w 92"/>
                    <a:gd name="T15" fmla="*/ 149 h 149"/>
                    <a:gd name="T16" fmla="*/ 30 w 92"/>
                    <a:gd name="T17" fmla="*/ 112 h 149"/>
                    <a:gd name="T18" fmla="*/ 61 w 92"/>
                    <a:gd name="T19" fmla="*/ 58 h 1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92" h="149">
                      <a:moveTo>
                        <a:pt x="61" y="58"/>
                      </a:moveTo>
                      <a:cubicBezTo>
                        <a:pt x="71" y="40"/>
                        <a:pt x="82" y="22"/>
                        <a:pt x="92" y="5"/>
                      </a:cubicBezTo>
                      <a:cubicBezTo>
                        <a:pt x="89" y="4"/>
                        <a:pt x="86" y="2"/>
                        <a:pt x="84" y="0"/>
                      </a:cubicBezTo>
                      <a:cubicBezTo>
                        <a:pt x="84" y="0"/>
                        <a:pt x="84" y="0"/>
                        <a:pt x="83" y="1"/>
                      </a:cubicBezTo>
                      <a:cubicBezTo>
                        <a:pt x="76" y="13"/>
                        <a:pt x="69" y="25"/>
                        <a:pt x="62" y="37"/>
                      </a:cubicBezTo>
                      <a:cubicBezTo>
                        <a:pt x="49" y="59"/>
                        <a:pt x="36" y="82"/>
                        <a:pt x="23" y="104"/>
                      </a:cubicBezTo>
                      <a:cubicBezTo>
                        <a:pt x="15" y="117"/>
                        <a:pt x="8" y="131"/>
                        <a:pt x="0" y="144"/>
                      </a:cubicBezTo>
                      <a:cubicBezTo>
                        <a:pt x="3" y="145"/>
                        <a:pt x="6" y="147"/>
                        <a:pt x="8" y="149"/>
                      </a:cubicBezTo>
                      <a:cubicBezTo>
                        <a:pt x="15" y="137"/>
                        <a:pt x="22" y="124"/>
                        <a:pt x="30" y="112"/>
                      </a:cubicBezTo>
                      <a:cubicBezTo>
                        <a:pt x="40" y="94"/>
                        <a:pt x="50" y="76"/>
                        <a:pt x="6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" name="Freeform 426">
                  <a:extLst>
                    <a:ext uri="{FF2B5EF4-FFF2-40B4-BE49-F238E27FC236}">
                      <a16:creationId xmlns:a16="http://schemas.microsoft.com/office/drawing/2014/main" id="{283D151E-D93C-9E7D-2F14-F933F417B6E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971863" y="3117402"/>
                  <a:ext cx="255939" cy="521877"/>
                </a:xfrm>
                <a:custGeom>
                  <a:avLst/>
                  <a:gdLst>
                    <a:gd name="T0" fmla="*/ 2 w 64"/>
                    <a:gd name="T1" fmla="*/ 6 h 130"/>
                    <a:gd name="T2" fmla="*/ 48 w 64"/>
                    <a:gd name="T3" fmla="*/ 112 h 130"/>
                    <a:gd name="T4" fmla="*/ 55 w 64"/>
                    <a:gd name="T5" fmla="*/ 129 h 130"/>
                    <a:gd name="T6" fmla="*/ 55 w 64"/>
                    <a:gd name="T7" fmla="*/ 130 h 130"/>
                    <a:gd name="T8" fmla="*/ 64 w 64"/>
                    <a:gd name="T9" fmla="*/ 127 h 130"/>
                    <a:gd name="T10" fmla="*/ 59 w 64"/>
                    <a:gd name="T11" fmla="*/ 115 h 130"/>
                    <a:gd name="T12" fmla="*/ 28 w 64"/>
                    <a:gd name="T13" fmla="*/ 44 h 130"/>
                    <a:gd name="T14" fmla="*/ 10 w 64"/>
                    <a:gd name="T15" fmla="*/ 1 h 130"/>
                    <a:gd name="T16" fmla="*/ 9 w 64"/>
                    <a:gd name="T17" fmla="*/ 0 h 130"/>
                    <a:gd name="T18" fmla="*/ 0 w 64"/>
                    <a:gd name="T19" fmla="*/ 4 h 130"/>
                    <a:gd name="T20" fmla="*/ 2 w 64"/>
                    <a:gd name="T21" fmla="*/ 6 h 1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64" h="130">
                      <a:moveTo>
                        <a:pt x="2" y="6"/>
                      </a:moveTo>
                      <a:cubicBezTo>
                        <a:pt x="17" y="42"/>
                        <a:pt x="32" y="77"/>
                        <a:pt x="48" y="112"/>
                      </a:cubicBezTo>
                      <a:cubicBezTo>
                        <a:pt x="50" y="118"/>
                        <a:pt x="53" y="123"/>
                        <a:pt x="55" y="129"/>
                      </a:cubicBezTo>
                      <a:cubicBezTo>
                        <a:pt x="55" y="129"/>
                        <a:pt x="55" y="130"/>
                        <a:pt x="55" y="130"/>
                      </a:cubicBezTo>
                      <a:cubicBezTo>
                        <a:pt x="58" y="129"/>
                        <a:pt x="61" y="128"/>
                        <a:pt x="64" y="127"/>
                      </a:cubicBezTo>
                      <a:cubicBezTo>
                        <a:pt x="62" y="123"/>
                        <a:pt x="61" y="119"/>
                        <a:pt x="59" y="115"/>
                      </a:cubicBezTo>
                      <a:cubicBezTo>
                        <a:pt x="49" y="91"/>
                        <a:pt x="38" y="67"/>
                        <a:pt x="28" y="44"/>
                      </a:cubicBezTo>
                      <a:cubicBezTo>
                        <a:pt x="22" y="30"/>
                        <a:pt x="16" y="15"/>
                        <a:pt x="10" y="1"/>
                      </a:cubicBezTo>
                      <a:cubicBezTo>
                        <a:pt x="10" y="1"/>
                        <a:pt x="9" y="0"/>
                        <a:pt x="9" y="0"/>
                      </a:cubicBezTo>
                      <a:cubicBezTo>
                        <a:pt x="6" y="2"/>
                        <a:pt x="4" y="3"/>
                        <a:pt x="0" y="4"/>
                      </a:cubicBezTo>
                      <a:cubicBezTo>
                        <a:pt x="1" y="4"/>
                        <a:pt x="1" y="5"/>
                        <a:pt x="2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" name="Freeform 427">
                  <a:extLst>
                    <a:ext uri="{FF2B5EF4-FFF2-40B4-BE49-F238E27FC236}">
                      <a16:creationId xmlns:a16="http://schemas.microsoft.com/office/drawing/2014/main" id="{D71F2455-71AB-481D-4350-400B1EF1190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746390" y="1761723"/>
                  <a:ext cx="873794" cy="111974"/>
                </a:xfrm>
                <a:custGeom>
                  <a:avLst/>
                  <a:gdLst>
                    <a:gd name="T0" fmla="*/ 0 w 218"/>
                    <a:gd name="T1" fmla="*/ 10 h 28"/>
                    <a:gd name="T2" fmla="*/ 217 w 218"/>
                    <a:gd name="T3" fmla="*/ 28 h 28"/>
                    <a:gd name="T4" fmla="*/ 217 w 218"/>
                    <a:gd name="T5" fmla="*/ 26 h 28"/>
                    <a:gd name="T6" fmla="*/ 218 w 218"/>
                    <a:gd name="T7" fmla="*/ 18 h 28"/>
                    <a:gd name="T8" fmla="*/ 215 w 218"/>
                    <a:gd name="T9" fmla="*/ 18 h 28"/>
                    <a:gd name="T10" fmla="*/ 156 w 218"/>
                    <a:gd name="T11" fmla="*/ 13 h 28"/>
                    <a:gd name="T12" fmla="*/ 98 w 218"/>
                    <a:gd name="T13" fmla="*/ 9 h 28"/>
                    <a:gd name="T14" fmla="*/ 5 w 218"/>
                    <a:gd name="T15" fmla="*/ 1 h 28"/>
                    <a:gd name="T16" fmla="*/ 1 w 218"/>
                    <a:gd name="T17" fmla="*/ 0 h 28"/>
                    <a:gd name="T18" fmla="*/ 1 w 218"/>
                    <a:gd name="T19" fmla="*/ 3 h 28"/>
                    <a:gd name="T20" fmla="*/ 0 w 218"/>
                    <a:gd name="T21" fmla="*/ 10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18" h="28">
                      <a:moveTo>
                        <a:pt x="0" y="10"/>
                      </a:moveTo>
                      <a:cubicBezTo>
                        <a:pt x="72" y="16"/>
                        <a:pt x="145" y="22"/>
                        <a:pt x="217" y="28"/>
                      </a:cubicBezTo>
                      <a:cubicBezTo>
                        <a:pt x="217" y="27"/>
                        <a:pt x="217" y="27"/>
                        <a:pt x="217" y="26"/>
                      </a:cubicBezTo>
                      <a:cubicBezTo>
                        <a:pt x="217" y="23"/>
                        <a:pt x="217" y="20"/>
                        <a:pt x="218" y="18"/>
                      </a:cubicBezTo>
                      <a:cubicBezTo>
                        <a:pt x="217" y="18"/>
                        <a:pt x="216" y="18"/>
                        <a:pt x="215" y="18"/>
                      </a:cubicBezTo>
                      <a:cubicBezTo>
                        <a:pt x="195" y="16"/>
                        <a:pt x="175" y="15"/>
                        <a:pt x="156" y="13"/>
                      </a:cubicBezTo>
                      <a:cubicBezTo>
                        <a:pt x="136" y="12"/>
                        <a:pt x="117" y="10"/>
                        <a:pt x="98" y="9"/>
                      </a:cubicBezTo>
                      <a:cubicBezTo>
                        <a:pt x="67" y="6"/>
                        <a:pt x="36" y="3"/>
                        <a:pt x="5" y="1"/>
                      </a:cubicBezTo>
                      <a:cubicBezTo>
                        <a:pt x="3" y="1"/>
                        <a:pt x="2" y="0"/>
                        <a:pt x="1" y="0"/>
                      </a:cubicBezTo>
                      <a:cubicBezTo>
                        <a:pt x="1" y="1"/>
                        <a:pt x="1" y="2"/>
                        <a:pt x="1" y="3"/>
                      </a:cubicBezTo>
                      <a:cubicBezTo>
                        <a:pt x="1" y="5"/>
                        <a:pt x="1" y="8"/>
                        <a:pt x="0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" name="Freeform 428">
                  <a:extLst>
                    <a:ext uri="{FF2B5EF4-FFF2-40B4-BE49-F238E27FC236}">
                      <a16:creationId xmlns:a16="http://schemas.microsoft.com/office/drawing/2014/main" id="{C815FC09-CDB9-65D4-788B-2B1D3131AF0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868124" y="1925684"/>
                  <a:ext cx="477888" cy="317925"/>
                </a:xfrm>
                <a:custGeom>
                  <a:avLst/>
                  <a:gdLst>
                    <a:gd name="T0" fmla="*/ 1 w 119"/>
                    <a:gd name="T1" fmla="*/ 9 h 79"/>
                    <a:gd name="T2" fmla="*/ 62 w 119"/>
                    <a:gd name="T3" fmla="*/ 48 h 79"/>
                    <a:gd name="T4" fmla="*/ 111 w 119"/>
                    <a:gd name="T5" fmla="*/ 78 h 79"/>
                    <a:gd name="T6" fmla="*/ 113 w 119"/>
                    <a:gd name="T7" fmla="*/ 79 h 79"/>
                    <a:gd name="T8" fmla="*/ 119 w 119"/>
                    <a:gd name="T9" fmla="*/ 71 h 79"/>
                    <a:gd name="T10" fmla="*/ 110 w 119"/>
                    <a:gd name="T11" fmla="*/ 67 h 79"/>
                    <a:gd name="T12" fmla="*/ 6 w 119"/>
                    <a:gd name="T13" fmla="*/ 1 h 79"/>
                    <a:gd name="T14" fmla="*/ 5 w 119"/>
                    <a:gd name="T15" fmla="*/ 0 h 79"/>
                    <a:gd name="T16" fmla="*/ 0 w 119"/>
                    <a:gd name="T17" fmla="*/ 8 h 79"/>
                    <a:gd name="T18" fmla="*/ 1 w 119"/>
                    <a:gd name="T19" fmla="*/ 9 h 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19" h="79">
                      <a:moveTo>
                        <a:pt x="1" y="9"/>
                      </a:moveTo>
                      <a:cubicBezTo>
                        <a:pt x="21" y="22"/>
                        <a:pt x="42" y="35"/>
                        <a:pt x="62" y="48"/>
                      </a:cubicBezTo>
                      <a:cubicBezTo>
                        <a:pt x="78" y="58"/>
                        <a:pt x="94" y="68"/>
                        <a:pt x="111" y="78"/>
                      </a:cubicBezTo>
                      <a:cubicBezTo>
                        <a:pt x="111" y="78"/>
                        <a:pt x="112" y="79"/>
                        <a:pt x="113" y="79"/>
                      </a:cubicBezTo>
                      <a:cubicBezTo>
                        <a:pt x="114" y="76"/>
                        <a:pt x="116" y="73"/>
                        <a:pt x="119" y="71"/>
                      </a:cubicBezTo>
                      <a:cubicBezTo>
                        <a:pt x="116" y="70"/>
                        <a:pt x="113" y="69"/>
                        <a:pt x="110" y="67"/>
                      </a:cubicBezTo>
                      <a:cubicBezTo>
                        <a:pt x="75" y="44"/>
                        <a:pt x="40" y="23"/>
                        <a:pt x="6" y="1"/>
                      </a:cubicBezTo>
                      <a:cubicBezTo>
                        <a:pt x="5" y="1"/>
                        <a:pt x="5" y="1"/>
                        <a:pt x="5" y="0"/>
                      </a:cubicBezTo>
                      <a:cubicBezTo>
                        <a:pt x="3" y="3"/>
                        <a:pt x="2" y="6"/>
                        <a:pt x="0" y="8"/>
                      </a:cubicBezTo>
                      <a:cubicBezTo>
                        <a:pt x="0" y="8"/>
                        <a:pt x="0" y="9"/>
                        <a:pt x="1" y="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" name="Freeform 429">
                  <a:extLst>
                    <a:ext uri="{FF2B5EF4-FFF2-40B4-BE49-F238E27FC236}">
                      <a16:creationId xmlns:a16="http://schemas.microsoft.com/office/drawing/2014/main" id="{A916D33F-D8F3-DE33-1B48-0B51463F4C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246035" y="3699265"/>
                  <a:ext cx="495883" cy="417902"/>
                </a:xfrm>
                <a:custGeom>
                  <a:avLst/>
                  <a:gdLst>
                    <a:gd name="T0" fmla="*/ 8 w 124"/>
                    <a:gd name="T1" fmla="*/ 1 h 104"/>
                    <a:gd name="T2" fmla="*/ 7 w 124"/>
                    <a:gd name="T3" fmla="*/ 0 h 104"/>
                    <a:gd name="T4" fmla="*/ 0 w 124"/>
                    <a:gd name="T5" fmla="*/ 7 h 104"/>
                    <a:gd name="T6" fmla="*/ 22 w 124"/>
                    <a:gd name="T7" fmla="*/ 25 h 104"/>
                    <a:gd name="T8" fmla="*/ 116 w 124"/>
                    <a:gd name="T9" fmla="*/ 102 h 104"/>
                    <a:gd name="T10" fmla="*/ 118 w 124"/>
                    <a:gd name="T11" fmla="*/ 104 h 104"/>
                    <a:gd name="T12" fmla="*/ 124 w 124"/>
                    <a:gd name="T13" fmla="*/ 96 h 104"/>
                    <a:gd name="T14" fmla="*/ 123 w 124"/>
                    <a:gd name="T15" fmla="*/ 96 h 104"/>
                    <a:gd name="T16" fmla="*/ 8 w 124"/>
                    <a:gd name="T17" fmla="*/ 1 h 1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24" h="104">
                      <a:moveTo>
                        <a:pt x="8" y="1"/>
                      </a:moveTo>
                      <a:cubicBezTo>
                        <a:pt x="7" y="1"/>
                        <a:pt x="7" y="0"/>
                        <a:pt x="7" y="0"/>
                      </a:cubicBezTo>
                      <a:cubicBezTo>
                        <a:pt x="5" y="3"/>
                        <a:pt x="3" y="5"/>
                        <a:pt x="0" y="7"/>
                      </a:cubicBezTo>
                      <a:cubicBezTo>
                        <a:pt x="8" y="13"/>
                        <a:pt x="15" y="19"/>
                        <a:pt x="22" y="25"/>
                      </a:cubicBezTo>
                      <a:cubicBezTo>
                        <a:pt x="54" y="51"/>
                        <a:pt x="85" y="76"/>
                        <a:pt x="116" y="102"/>
                      </a:cubicBezTo>
                      <a:cubicBezTo>
                        <a:pt x="117" y="103"/>
                        <a:pt x="117" y="103"/>
                        <a:pt x="118" y="104"/>
                      </a:cubicBezTo>
                      <a:cubicBezTo>
                        <a:pt x="119" y="101"/>
                        <a:pt x="121" y="98"/>
                        <a:pt x="124" y="96"/>
                      </a:cubicBezTo>
                      <a:cubicBezTo>
                        <a:pt x="124" y="96"/>
                        <a:pt x="123" y="96"/>
                        <a:pt x="123" y="96"/>
                      </a:cubicBezTo>
                      <a:cubicBezTo>
                        <a:pt x="85" y="64"/>
                        <a:pt x="46" y="32"/>
                        <a:pt x="8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" name="Freeform 430">
                  <a:extLst>
                    <a:ext uri="{FF2B5EF4-FFF2-40B4-BE49-F238E27FC236}">
                      <a16:creationId xmlns:a16="http://schemas.microsoft.com/office/drawing/2014/main" id="{D0CBA108-0D34-360A-2561-B79A992B411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768620" y="3667273"/>
                  <a:ext cx="1205716" cy="973770"/>
                </a:xfrm>
                <a:custGeom>
                  <a:avLst/>
                  <a:gdLst>
                    <a:gd name="T0" fmla="*/ 105 w 301"/>
                    <a:gd name="T1" fmla="*/ 179 h 243"/>
                    <a:gd name="T2" fmla="*/ 108 w 301"/>
                    <a:gd name="T3" fmla="*/ 174 h 243"/>
                    <a:gd name="T4" fmla="*/ 244 w 301"/>
                    <a:gd name="T5" fmla="*/ 99 h 243"/>
                    <a:gd name="T6" fmla="*/ 301 w 301"/>
                    <a:gd name="T7" fmla="*/ 69 h 243"/>
                    <a:gd name="T8" fmla="*/ 296 w 301"/>
                    <a:gd name="T9" fmla="*/ 60 h 243"/>
                    <a:gd name="T10" fmla="*/ 296 w 301"/>
                    <a:gd name="T11" fmla="*/ 61 h 243"/>
                    <a:gd name="T12" fmla="*/ 252 w 301"/>
                    <a:gd name="T13" fmla="*/ 84 h 243"/>
                    <a:gd name="T14" fmla="*/ 186 w 301"/>
                    <a:gd name="T15" fmla="*/ 120 h 243"/>
                    <a:gd name="T16" fmla="*/ 115 w 301"/>
                    <a:gd name="T17" fmla="*/ 159 h 243"/>
                    <a:gd name="T18" fmla="*/ 103 w 301"/>
                    <a:gd name="T19" fmla="*/ 165 h 243"/>
                    <a:gd name="T20" fmla="*/ 93 w 301"/>
                    <a:gd name="T21" fmla="*/ 87 h 243"/>
                    <a:gd name="T22" fmla="*/ 83 w 301"/>
                    <a:gd name="T23" fmla="*/ 15 h 243"/>
                    <a:gd name="T24" fmla="*/ 82 w 301"/>
                    <a:gd name="T25" fmla="*/ 1 h 243"/>
                    <a:gd name="T26" fmla="*/ 82 w 301"/>
                    <a:gd name="T27" fmla="*/ 0 h 243"/>
                    <a:gd name="T28" fmla="*/ 72 w 301"/>
                    <a:gd name="T29" fmla="*/ 2 h 243"/>
                    <a:gd name="T30" fmla="*/ 72 w 301"/>
                    <a:gd name="T31" fmla="*/ 3 h 243"/>
                    <a:gd name="T32" fmla="*/ 78 w 301"/>
                    <a:gd name="T33" fmla="*/ 50 h 243"/>
                    <a:gd name="T34" fmla="*/ 88 w 301"/>
                    <a:gd name="T35" fmla="*/ 123 h 243"/>
                    <a:gd name="T36" fmla="*/ 94 w 301"/>
                    <a:gd name="T37" fmla="*/ 170 h 243"/>
                    <a:gd name="T38" fmla="*/ 0 w 301"/>
                    <a:gd name="T39" fmla="*/ 221 h 243"/>
                    <a:gd name="T40" fmla="*/ 0 w 301"/>
                    <a:gd name="T41" fmla="*/ 221 h 243"/>
                    <a:gd name="T42" fmla="*/ 5 w 301"/>
                    <a:gd name="T43" fmla="*/ 230 h 243"/>
                    <a:gd name="T44" fmla="*/ 96 w 301"/>
                    <a:gd name="T45" fmla="*/ 181 h 243"/>
                    <a:gd name="T46" fmla="*/ 104 w 301"/>
                    <a:gd name="T47" fmla="*/ 243 h 243"/>
                    <a:gd name="T48" fmla="*/ 113 w 301"/>
                    <a:gd name="T49" fmla="*/ 241 h 243"/>
                    <a:gd name="T50" fmla="*/ 113 w 301"/>
                    <a:gd name="T51" fmla="*/ 240 h 243"/>
                    <a:gd name="T52" fmla="*/ 105 w 301"/>
                    <a:gd name="T53" fmla="*/ 179 h 2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1" h="243">
                      <a:moveTo>
                        <a:pt x="105" y="179"/>
                      </a:moveTo>
                      <a:cubicBezTo>
                        <a:pt x="105" y="177"/>
                        <a:pt x="106" y="175"/>
                        <a:pt x="108" y="174"/>
                      </a:cubicBezTo>
                      <a:cubicBezTo>
                        <a:pt x="153" y="149"/>
                        <a:pt x="199" y="124"/>
                        <a:pt x="244" y="99"/>
                      </a:cubicBezTo>
                      <a:cubicBezTo>
                        <a:pt x="263" y="89"/>
                        <a:pt x="282" y="79"/>
                        <a:pt x="301" y="69"/>
                      </a:cubicBezTo>
                      <a:cubicBezTo>
                        <a:pt x="299" y="66"/>
                        <a:pt x="297" y="63"/>
                        <a:pt x="296" y="60"/>
                      </a:cubicBezTo>
                      <a:cubicBezTo>
                        <a:pt x="296" y="60"/>
                        <a:pt x="296" y="61"/>
                        <a:pt x="296" y="61"/>
                      </a:cubicBezTo>
                      <a:cubicBezTo>
                        <a:pt x="281" y="68"/>
                        <a:pt x="267" y="76"/>
                        <a:pt x="252" y="84"/>
                      </a:cubicBezTo>
                      <a:cubicBezTo>
                        <a:pt x="230" y="96"/>
                        <a:pt x="208" y="108"/>
                        <a:pt x="186" y="120"/>
                      </a:cubicBezTo>
                      <a:cubicBezTo>
                        <a:pt x="162" y="133"/>
                        <a:pt x="138" y="146"/>
                        <a:pt x="115" y="159"/>
                      </a:cubicBezTo>
                      <a:cubicBezTo>
                        <a:pt x="111" y="161"/>
                        <a:pt x="107" y="163"/>
                        <a:pt x="103" y="165"/>
                      </a:cubicBezTo>
                      <a:cubicBezTo>
                        <a:pt x="100" y="139"/>
                        <a:pt x="97" y="113"/>
                        <a:pt x="93" y="87"/>
                      </a:cubicBezTo>
                      <a:cubicBezTo>
                        <a:pt x="90" y="63"/>
                        <a:pt x="87" y="39"/>
                        <a:pt x="83" y="15"/>
                      </a:cubicBezTo>
                      <a:cubicBezTo>
                        <a:pt x="83" y="10"/>
                        <a:pt x="82" y="6"/>
                        <a:pt x="82" y="1"/>
                      </a:cubicBezTo>
                      <a:cubicBezTo>
                        <a:pt x="82" y="1"/>
                        <a:pt x="82" y="1"/>
                        <a:pt x="82" y="0"/>
                      </a:cubicBezTo>
                      <a:cubicBezTo>
                        <a:pt x="79" y="1"/>
                        <a:pt x="75" y="2"/>
                        <a:pt x="72" y="2"/>
                      </a:cubicBezTo>
                      <a:cubicBezTo>
                        <a:pt x="72" y="2"/>
                        <a:pt x="72" y="3"/>
                        <a:pt x="72" y="3"/>
                      </a:cubicBezTo>
                      <a:cubicBezTo>
                        <a:pt x="74" y="19"/>
                        <a:pt x="76" y="34"/>
                        <a:pt x="78" y="50"/>
                      </a:cubicBezTo>
                      <a:cubicBezTo>
                        <a:pt x="82" y="74"/>
                        <a:pt x="85" y="99"/>
                        <a:pt x="88" y="123"/>
                      </a:cubicBezTo>
                      <a:cubicBezTo>
                        <a:pt x="90" y="139"/>
                        <a:pt x="92" y="154"/>
                        <a:pt x="94" y="170"/>
                      </a:cubicBezTo>
                      <a:cubicBezTo>
                        <a:pt x="63" y="187"/>
                        <a:pt x="32" y="204"/>
                        <a:pt x="0" y="221"/>
                      </a:cubicBezTo>
                      <a:cubicBezTo>
                        <a:pt x="0" y="221"/>
                        <a:pt x="0" y="221"/>
                        <a:pt x="0" y="221"/>
                      </a:cubicBezTo>
                      <a:cubicBezTo>
                        <a:pt x="2" y="224"/>
                        <a:pt x="3" y="227"/>
                        <a:pt x="5" y="230"/>
                      </a:cubicBezTo>
                      <a:cubicBezTo>
                        <a:pt x="35" y="214"/>
                        <a:pt x="65" y="197"/>
                        <a:pt x="96" y="181"/>
                      </a:cubicBezTo>
                      <a:cubicBezTo>
                        <a:pt x="98" y="202"/>
                        <a:pt x="101" y="222"/>
                        <a:pt x="104" y="243"/>
                      </a:cubicBezTo>
                      <a:cubicBezTo>
                        <a:pt x="107" y="242"/>
                        <a:pt x="110" y="241"/>
                        <a:pt x="113" y="241"/>
                      </a:cubicBezTo>
                      <a:cubicBezTo>
                        <a:pt x="113" y="241"/>
                        <a:pt x="113" y="241"/>
                        <a:pt x="113" y="240"/>
                      </a:cubicBezTo>
                      <a:cubicBezTo>
                        <a:pt x="110" y="220"/>
                        <a:pt x="108" y="199"/>
                        <a:pt x="105" y="17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" name="Freeform 431">
                  <a:extLst>
                    <a:ext uri="{FF2B5EF4-FFF2-40B4-BE49-F238E27FC236}">
                      <a16:creationId xmlns:a16="http://schemas.microsoft.com/office/drawing/2014/main" id="{23AF619B-C31B-0EDB-3C60-03EE142C00B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290025" y="3133398"/>
                  <a:ext cx="837803" cy="919782"/>
                </a:xfrm>
                <a:custGeom>
                  <a:avLst/>
                  <a:gdLst>
                    <a:gd name="T0" fmla="*/ 156 w 209"/>
                    <a:gd name="T1" fmla="*/ 141 h 229"/>
                    <a:gd name="T2" fmla="*/ 152 w 209"/>
                    <a:gd name="T3" fmla="*/ 136 h 229"/>
                    <a:gd name="T4" fmla="*/ 159 w 209"/>
                    <a:gd name="T5" fmla="*/ 50 h 229"/>
                    <a:gd name="T6" fmla="*/ 163 w 209"/>
                    <a:gd name="T7" fmla="*/ 1 h 229"/>
                    <a:gd name="T8" fmla="*/ 160 w 209"/>
                    <a:gd name="T9" fmla="*/ 1 h 229"/>
                    <a:gd name="T10" fmla="*/ 153 w 209"/>
                    <a:gd name="T11" fmla="*/ 0 h 229"/>
                    <a:gd name="T12" fmla="*/ 142 w 209"/>
                    <a:gd name="T13" fmla="*/ 139 h 229"/>
                    <a:gd name="T14" fmla="*/ 2 w 209"/>
                    <a:gd name="T15" fmla="*/ 122 h 229"/>
                    <a:gd name="T16" fmla="*/ 0 w 209"/>
                    <a:gd name="T17" fmla="*/ 131 h 229"/>
                    <a:gd name="T18" fmla="*/ 26 w 209"/>
                    <a:gd name="T19" fmla="*/ 134 h 229"/>
                    <a:gd name="T20" fmla="*/ 69 w 209"/>
                    <a:gd name="T21" fmla="*/ 140 h 229"/>
                    <a:gd name="T22" fmla="*/ 105 w 209"/>
                    <a:gd name="T23" fmla="*/ 144 h 229"/>
                    <a:gd name="T24" fmla="*/ 138 w 209"/>
                    <a:gd name="T25" fmla="*/ 148 h 229"/>
                    <a:gd name="T26" fmla="*/ 142 w 209"/>
                    <a:gd name="T27" fmla="*/ 152 h 229"/>
                    <a:gd name="T28" fmla="*/ 136 w 209"/>
                    <a:gd name="T29" fmla="*/ 216 h 229"/>
                    <a:gd name="T30" fmla="*/ 136 w 209"/>
                    <a:gd name="T31" fmla="*/ 226 h 229"/>
                    <a:gd name="T32" fmla="*/ 135 w 209"/>
                    <a:gd name="T33" fmla="*/ 228 h 229"/>
                    <a:gd name="T34" fmla="*/ 137 w 209"/>
                    <a:gd name="T35" fmla="*/ 228 h 229"/>
                    <a:gd name="T36" fmla="*/ 145 w 209"/>
                    <a:gd name="T37" fmla="*/ 229 h 229"/>
                    <a:gd name="T38" fmla="*/ 151 w 209"/>
                    <a:gd name="T39" fmla="*/ 150 h 229"/>
                    <a:gd name="T40" fmla="*/ 200 w 209"/>
                    <a:gd name="T41" fmla="*/ 156 h 229"/>
                    <a:gd name="T42" fmla="*/ 207 w 209"/>
                    <a:gd name="T43" fmla="*/ 157 h 229"/>
                    <a:gd name="T44" fmla="*/ 209 w 209"/>
                    <a:gd name="T45" fmla="*/ 148 h 229"/>
                    <a:gd name="T46" fmla="*/ 208 w 209"/>
                    <a:gd name="T47" fmla="*/ 148 h 229"/>
                    <a:gd name="T48" fmla="*/ 156 w 209"/>
                    <a:gd name="T49" fmla="*/ 141 h 2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209" h="229">
                      <a:moveTo>
                        <a:pt x="156" y="141"/>
                      </a:moveTo>
                      <a:cubicBezTo>
                        <a:pt x="152" y="141"/>
                        <a:pt x="152" y="139"/>
                        <a:pt x="152" y="136"/>
                      </a:cubicBezTo>
                      <a:cubicBezTo>
                        <a:pt x="154" y="107"/>
                        <a:pt x="157" y="78"/>
                        <a:pt x="159" y="50"/>
                      </a:cubicBezTo>
                      <a:cubicBezTo>
                        <a:pt x="160" y="33"/>
                        <a:pt x="162" y="17"/>
                        <a:pt x="163" y="1"/>
                      </a:cubicBezTo>
                      <a:cubicBezTo>
                        <a:pt x="162" y="1"/>
                        <a:pt x="161" y="1"/>
                        <a:pt x="160" y="1"/>
                      </a:cubicBezTo>
                      <a:cubicBezTo>
                        <a:pt x="158" y="1"/>
                        <a:pt x="156" y="1"/>
                        <a:pt x="153" y="0"/>
                      </a:cubicBezTo>
                      <a:cubicBezTo>
                        <a:pt x="150" y="46"/>
                        <a:pt x="146" y="92"/>
                        <a:pt x="142" y="139"/>
                      </a:cubicBezTo>
                      <a:cubicBezTo>
                        <a:pt x="95" y="134"/>
                        <a:pt x="48" y="128"/>
                        <a:pt x="2" y="122"/>
                      </a:cubicBezTo>
                      <a:cubicBezTo>
                        <a:pt x="2" y="125"/>
                        <a:pt x="1" y="128"/>
                        <a:pt x="0" y="131"/>
                      </a:cubicBezTo>
                      <a:cubicBezTo>
                        <a:pt x="9" y="132"/>
                        <a:pt x="18" y="133"/>
                        <a:pt x="26" y="134"/>
                      </a:cubicBezTo>
                      <a:cubicBezTo>
                        <a:pt x="41" y="136"/>
                        <a:pt x="55" y="138"/>
                        <a:pt x="69" y="140"/>
                      </a:cubicBezTo>
                      <a:cubicBezTo>
                        <a:pt x="81" y="141"/>
                        <a:pt x="93" y="143"/>
                        <a:pt x="105" y="144"/>
                      </a:cubicBezTo>
                      <a:cubicBezTo>
                        <a:pt x="116" y="146"/>
                        <a:pt x="127" y="147"/>
                        <a:pt x="138" y="148"/>
                      </a:cubicBezTo>
                      <a:cubicBezTo>
                        <a:pt x="141" y="148"/>
                        <a:pt x="142" y="149"/>
                        <a:pt x="142" y="152"/>
                      </a:cubicBezTo>
                      <a:cubicBezTo>
                        <a:pt x="140" y="173"/>
                        <a:pt x="138" y="195"/>
                        <a:pt x="136" y="216"/>
                      </a:cubicBezTo>
                      <a:cubicBezTo>
                        <a:pt x="136" y="219"/>
                        <a:pt x="136" y="222"/>
                        <a:pt x="136" y="226"/>
                      </a:cubicBezTo>
                      <a:cubicBezTo>
                        <a:pt x="136" y="227"/>
                        <a:pt x="135" y="227"/>
                        <a:pt x="135" y="228"/>
                      </a:cubicBezTo>
                      <a:cubicBezTo>
                        <a:pt x="136" y="228"/>
                        <a:pt x="136" y="228"/>
                        <a:pt x="137" y="228"/>
                      </a:cubicBezTo>
                      <a:cubicBezTo>
                        <a:pt x="140" y="228"/>
                        <a:pt x="142" y="228"/>
                        <a:pt x="145" y="229"/>
                      </a:cubicBezTo>
                      <a:cubicBezTo>
                        <a:pt x="147" y="203"/>
                        <a:pt x="149" y="177"/>
                        <a:pt x="151" y="150"/>
                      </a:cubicBezTo>
                      <a:cubicBezTo>
                        <a:pt x="168" y="152"/>
                        <a:pt x="184" y="154"/>
                        <a:pt x="200" y="156"/>
                      </a:cubicBezTo>
                      <a:cubicBezTo>
                        <a:pt x="203" y="156"/>
                        <a:pt x="205" y="156"/>
                        <a:pt x="207" y="157"/>
                      </a:cubicBezTo>
                      <a:cubicBezTo>
                        <a:pt x="207" y="154"/>
                        <a:pt x="208" y="151"/>
                        <a:pt x="209" y="148"/>
                      </a:cubicBezTo>
                      <a:cubicBezTo>
                        <a:pt x="208" y="148"/>
                        <a:pt x="208" y="148"/>
                        <a:pt x="208" y="148"/>
                      </a:cubicBezTo>
                      <a:cubicBezTo>
                        <a:pt x="191" y="145"/>
                        <a:pt x="174" y="143"/>
                        <a:pt x="156" y="14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" name="Freeform 432">
                  <a:extLst>
                    <a:ext uri="{FF2B5EF4-FFF2-40B4-BE49-F238E27FC236}">
                      <a16:creationId xmlns:a16="http://schemas.microsoft.com/office/drawing/2014/main" id="{9E141F3D-C0AA-8261-5FCF-0BDC10BC5B7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540911" y="2299596"/>
                  <a:ext cx="1291695" cy="777817"/>
                </a:xfrm>
                <a:custGeom>
                  <a:avLst/>
                  <a:gdLst>
                    <a:gd name="T0" fmla="*/ 153 w 322"/>
                    <a:gd name="T1" fmla="*/ 193 h 194"/>
                    <a:gd name="T2" fmla="*/ 155 w 322"/>
                    <a:gd name="T3" fmla="*/ 193 h 194"/>
                    <a:gd name="T4" fmla="*/ 163 w 322"/>
                    <a:gd name="T5" fmla="*/ 194 h 194"/>
                    <a:gd name="T6" fmla="*/ 165 w 322"/>
                    <a:gd name="T7" fmla="*/ 167 h 194"/>
                    <a:gd name="T8" fmla="*/ 167 w 322"/>
                    <a:gd name="T9" fmla="*/ 145 h 194"/>
                    <a:gd name="T10" fmla="*/ 172 w 322"/>
                    <a:gd name="T11" fmla="*/ 138 h 194"/>
                    <a:gd name="T12" fmla="*/ 211 w 322"/>
                    <a:gd name="T13" fmla="*/ 126 h 194"/>
                    <a:gd name="T14" fmla="*/ 254 w 322"/>
                    <a:gd name="T15" fmla="*/ 113 h 194"/>
                    <a:gd name="T16" fmla="*/ 316 w 322"/>
                    <a:gd name="T17" fmla="*/ 94 h 194"/>
                    <a:gd name="T18" fmla="*/ 322 w 322"/>
                    <a:gd name="T19" fmla="*/ 92 h 194"/>
                    <a:gd name="T20" fmla="*/ 319 w 322"/>
                    <a:gd name="T21" fmla="*/ 83 h 194"/>
                    <a:gd name="T22" fmla="*/ 235 w 322"/>
                    <a:gd name="T23" fmla="*/ 109 h 194"/>
                    <a:gd name="T24" fmla="*/ 174 w 322"/>
                    <a:gd name="T25" fmla="*/ 128 h 194"/>
                    <a:gd name="T26" fmla="*/ 169 w 322"/>
                    <a:gd name="T27" fmla="*/ 129 h 194"/>
                    <a:gd name="T28" fmla="*/ 171 w 322"/>
                    <a:gd name="T29" fmla="*/ 103 h 194"/>
                    <a:gd name="T30" fmla="*/ 176 w 322"/>
                    <a:gd name="T31" fmla="*/ 45 h 194"/>
                    <a:gd name="T32" fmla="*/ 180 w 322"/>
                    <a:gd name="T33" fmla="*/ 2 h 194"/>
                    <a:gd name="T34" fmla="*/ 178 w 322"/>
                    <a:gd name="T35" fmla="*/ 2 h 194"/>
                    <a:gd name="T36" fmla="*/ 169 w 322"/>
                    <a:gd name="T37" fmla="*/ 0 h 194"/>
                    <a:gd name="T38" fmla="*/ 170 w 322"/>
                    <a:gd name="T39" fmla="*/ 4 h 194"/>
                    <a:gd name="T40" fmla="*/ 170 w 322"/>
                    <a:gd name="T41" fmla="*/ 11 h 194"/>
                    <a:gd name="T42" fmla="*/ 159 w 322"/>
                    <a:gd name="T43" fmla="*/ 129 h 194"/>
                    <a:gd name="T44" fmla="*/ 154 w 322"/>
                    <a:gd name="T45" fmla="*/ 134 h 194"/>
                    <a:gd name="T46" fmla="*/ 102 w 322"/>
                    <a:gd name="T47" fmla="*/ 150 h 194"/>
                    <a:gd name="T48" fmla="*/ 32 w 322"/>
                    <a:gd name="T49" fmla="*/ 172 h 194"/>
                    <a:gd name="T50" fmla="*/ 0 w 322"/>
                    <a:gd name="T51" fmla="*/ 182 h 194"/>
                    <a:gd name="T52" fmla="*/ 3 w 322"/>
                    <a:gd name="T53" fmla="*/ 191 h 194"/>
                    <a:gd name="T54" fmla="*/ 158 w 322"/>
                    <a:gd name="T55" fmla="*/ 143 h 194"/>
                    <a:gd name="T56" fmla="*/ 153 w 322"/>
                    <a:gd name="T57" fmla="*/ 193 h 1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322" h="194">
                      <a:moveTo>
                        <a:pt x="153" y="193"/>
                      </a:moveTo>
                      <a:cubicBezTo>
                        <a:pt x="154" y="193"/>
                        <a:pt x="154" y="193"/>
                        <a:pt x="155" y="193"/>
                      </a:cubicBezTo>
                      <a:cubicBezTo>
                        <a:pt x="158" y="193"/>
                        <a:pt x="160" y="193"/>
                        <a:pt x="163" y="194"/>
                      </a:cubicBezTo>
                      <a:cubicBezTo>
                        <a:pt x="164" y="185"/>
                        <a:pt x="164" y="176"/>
                        <a:pt x="165" y="167"/>
                      </a:cubicBezTo>
                      <a:cubicBezTo>
                        <a:pt x="166" y="160"/>
                        <a:pt x="167" y="152"/>
                        <a:pt x="167" y="145"/>
                      </a:cubicBezTo>
                      <a:cubicBezTo>
                        <a:pt x="167" y="141"/>
                        <a:pt x="168" y="139"/>
                        <a:pt x="172" y="138"/>
                      </a:cubicBezTo>
                      <a:cubicBezTo>
                        <a:pt x="185" y="134"/>
                        <a:pt x="198" y="130"/>
                        <a:pt x="211" y="126"/>
                      </a:cubicBezTo>
                      <a:cubicBezTo>
                        <a:pt x="226" y="122"/>
                        <a:pt x="240" y="117"/>
                        <a:pt x="254" y="113"/>
                      </a:cubicBezTo>
                      <a:cubicBezTo>
                        <a:pt x="275" y="107"/>
                        <a:pt x="295" y="100"/>
                        <a:pt x="316" y="94"/>
                      </a:cubicBezTo>
                      <a:cubicBezTo>
                        <a:pt x="318" y="93"/>
                        <a:pt x="320" y="93"/>
                        <a:pt x="322" y="92"/>
                      </a:cubicBezTo>
                      <a:cubicBezTo>
                        <a:pt x="320" y="89"/>
                        <a:pt x="319" y="86"/>
                        <a:pt x="319" y="83"/>
                      </a:cubicBezTo>
                      <a:cubicBezTo>
                        <a:pt x="291" y="91"/>
                        <a:pt x="263" y="100"/>
                        <a:pt x="235" y="109"/>
                      </a:cubicBezTo>
                      <a:cubicBezTo>
                        <a:pt x="215" y="115"/>
                        <a:pt x="195" y="122"/>
                        <a:pt x="174" y="128"/>
                      </a:cubicBezTo>
                      <a:cubicBezTo>
                        <a:pt x="173" y="128"/>
                        <a:pt x="171" y="129"/>
                        <a:pt x="169" y="129"/>
                      </a:cubicBezTo>
                      <a:cubicBezTo>
                        <a:pt x="169" y="120"/>
                        <a:pt x="170" y="111"/>
                        <a:pt x="171" y="103"/>
                      </a:cubicBezTo>
                      <a:cubicBezTo>
                        <a:pt x="172" y="84"/>
                        <a:pt x="174" y="65"/>
                        <a:pt x="176" y="45"/>
                      </a:cubicBezTo>
                      <a:cubicBezTo>
                        <a:pt x="177" y="31"/>
                        <a:pt x="178" y="16"/>
                        <a:pt x="180" y="2"/>
                      </a:cubicBezTo>
                      <a:cubicBezTo>
                        <a:pt x="180" y="2"/>
                        <a:pt x="179" y="2"/>
                        <a:pt x="178" y="2"/>
                      </a:cubicBezTo>
                      <a:cubicBezTo>
                        <a:pt x="175" y="2"/>
                        <a:pt x="172" y="1"/>
                        <a:pt x="169" y="0"/>
                      </a:cubicBezTo>
                      <a:cubicBezTo>
                        <a:pt x="169" y="2"/>
                        <a:pt x="170" y="3"/>
                        <a:pt x="170" y="4"/>
                      </a:cubicBezTo>
                      <a:cubicBezTo>
                        <a:pt x="170" y="6"/>
                        <a:pt x="170" y="9"/>
                        <a:pt x="170" y="11"/>
                      </a:cubicBezTo>
                      <a:cubicBezTo>
                        <a:pt x="166" y="51"/>
                        <a:pt x="162" y="90"/>
                        <a:pt x="159" y="129"/>
                      </a:cubicBezTo>
                      <a:cubicBezTo>
                        <a:pt x="159" y="133"/>
                        <a:pt x="157" y="133"/>
                        <a:pt x="154" y="134"/>
                      </a:cubicBezTo>
                      <a:cubicBezTo>
                        <a:pt x="137" y="140"/>
                        <a:pt x="120" y="145"/>
                        <a:pt x="102" y="150"/>
                      </a:cubicBezTo>
                      <a:cubicBezTo>
                        <a:pt x="79" y="157"/>
                        <a:pt x="55" y="165"/>
                        <a:pt x="32" y="172"/>
                      </a:cubicBezTo>
                      <a:cubicBezTo>
                        <a:pt x="21" y="175"/>
                        <a:pt x="11" y="179"/>
                        <a:pt x="0" y="182"/>
                      </a:cubicBezTo>
                      <a:cubicBezTo>
                        <a:pt x="2" y="185"/>
                        <a:pt x="3" y="188"/>
                        <a:pt x="3" y="191"/>
                      </a:cubicBezTo>
                      <a:cubicBezTo>
                        <a:pt x="54" y="175"/>
                        <a:pt x="106" y="159"/>
                        <a:pt x="158" y="143"/>
                      </a:cubicBezTo>
                      <a:cubicBezTo>
                        <a:pt x="156" y="160"/>
                        <a:pt x="155" y="177"/>
                        <a:pt x="153" y="19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" name="Freeform 433">
                  <a:extLst>
                    <a:ext uri="{FF2B5EF4-FFF2-40B4-BE49-F238E27FC236}">
                      <a16:creationId xmlns:a16="http://schemas.microsoft.com/office/drawing/2014/main" id="{70646F4D-7B5B-5853-FA03-138D3CE312A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262741" y="2681505"/>
                  <a:ext cx="597859" cy="467889"/>
                </a:xfrm>
                <a:custGeom>
                  <a:avLst/>
                  <a:gdLst>
                    <a:gd name="T0" fmla="*/ 53 w 149"/>
                    <a:gd name="T1" fmla="*/ 80 h 117"/>
                    <a:gd name="T2" fmla="*/ 147 w 149"/>
                    <a:gd name="T3" fmla="*/ 8 h 117"/>
                    <a:gd name="T4" fmla="*/ 149 w 149"/>
                    <a:gd name="T5" fmla="*/ 8 h 117"/>
                    <a:gd name="T6" fmla="*/ 143 w 149"/>
                    <a:gd name="T7" fmla="*/ 0 h 117"/>
                    <a:gd name="T8" fmla="*/ 0 w 149"/>
                    <a:gd name="T9" fmla="*/ 109 h 117"/>
                    <a:gd name="T10" fmla="*/ 6 w 149"/>
                    <a:gd name="T11" fmla="*/ 117 h 117"/>
                    <a:gd name="T12" fmla="*/ 6 w 149"/>
                    <a:gd name="T13" fmla="*/ 116 h 117"/>
                    <a:gd name="T14" fmla="*/ 53 w 149"/>
                    <a:gd name="T15" fmla="*/ 80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49" h="117">
                      <a:moveTo>
                        <a:pt x="53" y="80"/>
                      </a:moveTo>
                      <a:cubicBezTo>
                        <a:pt x="85" y="56"/>
                        <a:pt x="116" y="32"/>
                        <a:pt x="147" y="8"/>
                      </a:cubicBezTo>
                      <a:cubicBezTo>
                        <a:pt x="148" y="8"/>
                        <a:pt x="148" y="8"/>
                        <a:pt x="149" y="8"/>
                      </a:cubicBezTo>
                      <a:cubicBezTo>
                        <a:pt x="146" y="5"/>
                        <a:pt x="144" y="3"/>
                        <a:pt x="143" y="0"/>
                      </a:cubicBezTo>
                      <a:cubicBezTo>
                        <a:pt x="95" y="36"/>
                        <a:pt x="48" y="73"/>
                        <a:pt x="0" y="109"/>
                      </a:cubicBezTo>
                      <a:cubicBezTo>
                        <a:pt x="3" y="111"/>
                        <a:pt x="5" y="114"/>
                        <a:pt x="6" y="117"/>
                      </a:cubicBezTo>
                      <a:cubicBezTo>
                        <a:pt x="6" y="116"/>
                        <a:pt x="6" y="116"/>
                        <a:pt x="6" y="116"/>
                      </a:cubicBezTo>
                      <a:cubicBezTo>
                        <a:pt x="22" y="104"/>
                        <a:pt x="38" y="92"/>
                        <a:pt x="53" y="8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1" name="Freeform 434">
                  <a:extLst>
                    <a:ext uri="{FF2B5EF4-FFF2-40B4-BE49-F238E27FC236}">
                      <a16:creationId xmlns:a16="http://schemas.microsoft.com/office/drawing/2014/main" id="{E7D3C333-1831-AFC0-F829-59784746C53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922348" y="3351347"/>
                  <a:ext cx="147965" cy="375911"/>
                </a:xfrm>
                <a:custGeom>
                  <a:avLst/>
                  <a:gdLst>
                    <a:gd name="T0" fmla="*/ 1 w 37"/>
                    <a:gd name="T1" fmla="*/ 4 h 94"/>
                    <a:gd name="T2" fmla="*/ 17 w 37"/>
                    <a:gd name="T3" fmla="*/ 58 h 94"/>
                    <a:gd name="T4" fmla="*/ 27 w 37"/>
                    <a:gd name="T5" fmla="*/ 94 h 94"/>
                    <a:gd name="T6" fmla="*/ 37 w 37"/>
                    <a:gd name="T7" fmla="*/ 91 h 94"/>
                    <a:gd name="T8" fmla="*/ 37 w 37"/>
                    <a:gd name="T9" fmla="*/ 91 h 94"/>
                    <a:gd name="T10" fmla="*/ 19 w 37"/>
                    <a:gd name="T11" fmla="*/ 33 h 94"/>
                    <a:gd name="T12" fmla="*/ 10 w 37"/>
                    <a:gd name="T13" fmla="*/ 2 h 94"/>
                    <a:gd name="T14" fmla="*/ 10 w 37"/>
                    <a:gd name="T15" fmla="*/ 0 h 94"/>
                    <a:gd name="T16" fmla="*/ 0 w 37"/>
                    <a:gd name="T17" fmla="*/ 3 h 94"/>
                    <a:gd name="T18" fmla="*/ 1 w 37"/>
                    <a:gd name="T19" fmla="*/ 4 h 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7" h="94">
                      <a:moveTo>
                        <a:pt x="1" y="4"/>
                      </a:moveTo>
                      <a:cubicBezTo>
                        <a:pt x="6" y="22"/>
                        <a:pt x="11" y="40"/>
                        <a:pt x="17" y="58"/>
                      </a:cubicBezTo>
                      <a:cubicBezTo>
                        <a:pt x="20" y="71"/>
                        <a:pt x="24" y="83"/>
                        <a:pt x="27" y="94"/>
                      </a:cubicBezTo>
                      <a:cubicBezTo>
                        <a:pt x="30" y="92"/>
                        <a:pt x="34" y="92"/>
                        <a:pt x="37" y="91"/>
                      </a:cubicBezTo>
                      <a:cubicBezTo>
                        <a:pt x="37" y="91"/>
                        <a:pt x="37" y="91"/>
                        <a:pt x="37" y="91"/>
                      </a:cubicBezTo>
                      <a:cubicBezTo>
                        <a:pt x="31" y="72"/>
                        <a:pt x="25" y="52"/>
                        <a:pt x="19" y="33"/>
                      </a:cubicBezTo>
                      <a:cubicBezTo>
                        <a:pt x="16" y="22"/>
                        <a:pt x="13" y="12"/>
                        <a:pt x="10" y="2"/>
                      </a:cubicBezTo>
                      <a:cubicBezTo>
                        <a:pt x="10" y="1"/>
                        <a:pt x="10" y="1"/>
                        <a:pt x="10" y="0"/>
                      </a:cubicBezTo>
                      <a:cubicBezTo>
                        <a:pt x="7" y="2"/>
                        <a:pt x="4" y="3"/>
                        <a:pt x="0" y="3"/>
                      </a:cubicBezTo>
                      <a:cubicBezTo>
                        <a:pt x="0" y="3"/>
                        <a:pt x="1" y="4"/>
                        <a:pt x="1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2" name="Freeform 435">
                  <a:extLst>
                    <a:ext uri="{FF2B5EF4-FFF2-40B4-BE49-F238E27FC236}">
                      <a16:creationId xmlns:a16="http://schemas.microsoft.com/office/drawing/2014/main" id="{44138E18-ED58-E75E-69EB-BD3A372B1D1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002329" y="2809475"/>
                  <a:ext cx="409904" cy="335921"/>
                </a:xfrm>
                <a:custGeom>
                  <a:avLst/>
                  <a:gdLst>
                    <a:gd name="T0" fmla="*/ 92 w 102"/>
                    <a:gd name="T1" fmla="*/ 3 h 84"/>
                    <a:gd name="T2" fmla="*/ 0 w 102"/>
                    <a:gd name="T3" fmla="*/ 76 h 84"/>
                    <a:gd name="T4" fmla="*/ 0 w 102"/>
                    <a:gd name="T5" fmla="*/ 76 h 84"/>
                    <a:gd name="T6" fmla="*/ 6 w 102"/>
                    <a:gd name="T7" fmla="*/ 84 h 84"/>
                    <a:gd name="T8" fmla="*/ 29 w 102"/>
                    <a:gd name="T9" fmla="*/ 65 h 84"/>
                    <a:gd name="T10" fmla="*/ 99 w 102"/>
                    <a:gd name="T11" fmla="*/ 9 h 84"/>
                    <a:gd name="T12" fmla="*/ 102 w 102"/>
                    <a:gd name="T13" fmla="*/ 8 h 84"/>
                    <a:gd name="T14" fmla="*/ 95 w 102"/>
                    <a:gd name="T15" fmla="*/ 0 h 84"/>
                    <a:gd name="T16" fmla="*/ 92 w 102"/>
                    <a:gd name="T17" fmla="*/ 3 h 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02" h="84">
                      <a:moveTo>
                        <a:pt x="92" y="3"/>
                      </a:moveTo>
                      <a:cubicBezTo>
                        <a:pt x="62" y="27"/>
                        <a:pt x="31" y="51"/>
                        <a:pt x="0" y="76"/>
                      </a:cubicBezTo>
                      <a:cubicBezTo>
                        <a:pt x="0" y="76"/>
                        <a:pt x="0" y="76"/>
                        <a:pt x="0" y="76"/>
                      </a:cubicBezTo>
                      <a:cubicBezTo>
                        <a:pt x="2" y="79"/>
                        <a:pt x="4" y="81"/>
                        <a:pt x="6" y="84"/>
                      </a:cubicBezTo>
                      <a:cubicBezTo>
                        <a:pt x="14" y="78"/>
                        <a:pt x="21" y="71"/>
                        <a:pt x="29" y="65"/>
                      </a:cubicBezTo>
                      <a:cubicBezTo>
                        <a:pt x="53" y="46"/>
                        <a:pt x="76" y="28"/>
                        <a:pt x="99" y="9"/>
                      </a:cubicBezTo>
                      <a:cubicBezTo>
                        <a:pt x="100" y="8"/>
                        <a:pt x="101" y="8"/>
                        <a:pt x="102" y="8"/>
                      </a:cubicBezTo>
                      <a:cubicBezTo>
                        <a:pt x="99" y="5"/>
                        <a:pt x="97" y="3"/>
                        <a:pt x="95" y="0"/>
                      </a:cubicBezTo>
                      <a:cubicBezTo>
                        <a:pt x="95" y="1"/>
                        <a:pt x="94" y="2"/>
                        <a:pt x="92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3" name="Freeform 436">
                  <a:extLst>
                    <a:ext uri="{FF2B5EF4-FFF2-40B4-BE49-F238E27FC236}">
                      <a16:creationId xmlns:a16="http://schemas.microsoft.com/office/drawing/2014/main" id="{63C97313-3513-CD7C-9E7F-C5ED03BE93E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254033" y="3069414"/>
                  <a:ext cx="579863" cy="477888"/>
                </a:xfrm>
                <a:custGeom>
                  <a:avLst/>
                  <a:gdLst>
                    <a:gd name="T0" fmla="*/ 78 w 145"/>
                    <a:gd name="T1" fmla="*/ 49 h 119"/>
                    <a:gd name="T2" fmla="*/ 1 w 145"/>
                    <a:gd name="T3" fmla="*/ 111 h 119"/>
                    <a:gd name="T4" fmla="*/ 0 w 145"/>
                    <a:gd name="T5" fmla="*/ 112 h 119"/>
                    <a:gd name="T6" fmla="*/ 6 w 145"/>
                    <a:gd name="T7" fmla="*/ 119 h 119"/>
                    <a:gd name="T8" fmla="*/ 10 w 145"/>
                    <a:gd name="T9" fmla="*/ 116 h 119"/>
                    <a:gd name="T10" fmla="*/ 144 w 145"/>
                    <a:gd name="T11" fmla="*/ 8 h 119"/>
                    <a:gd name="T12" fmla="*/ 145 w 145"/>
                    <a:gd name="T13" fmla="*/ 7 h 119"/>
                    <a:gd name="T14" fmla="*/ 139 w 145"/>
                    <a:gd name="T15" fmla="*/ 0 h 119"/>
                    <a:gd name="T16" fmla="*/ 139 w 145"/>
                    <a:gd name="T17" fmla="*/ 0 h 119"/>
                    <a:gd name="T18" fmla="*/ 78 w 145"/>
                    <a:gd name="T19" fmla="*/ 49 h 1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45" h="119">
                      <a:moveTo>
                        <a:pt x="78" y="49"/>
                      </a:moveTo>
                      <a:cubicBezTo>
                        <a:pt x="53" y="70"/>
                        <a:pt x="27" y="90"/>
                        <a:pt x="1" y="111"/>
                      </a:cubicBezTo>
                      <a:cubicBezTo>
                        <a:pt x="1" y="111"/>
                        <a:pt x="0" y="111"/>
                        <a:pt x="0" y="112"/>
                      </a:cubicBezTo>
                      <a:cubicBezTo>
                        <a:pt x="2" y="114"/>
                        <a:pt x="4" y="116"/>
                        <a:pt x="6" y="119"/>
                      </a:cubicBezTo>
                      <a:cubicBezTo>
                        <a:pt x="7" y="118"/>
                        <a:pt x="8" y="117"/>
                        <a:pt x="10" y="116"/>
                      </a:cubicBezTo>
                      <a:cubicBezTo>
                        <a:pt x="55" y="80"/>
                        <a:pt x="100" y="44"/>
                        <a:pt x="144" y="8"/>
                      </a:cubicBezTo>
                      <a:cubicBezTo>
                        <a:pt x="145" y="8"/>
                        <a:pt x="145" y="8"/>
                        <a:pt x="145" y="7"/>
                      </a:cubicBezTo>
                      <a:cubicBezTo>
                        <a:pt x="143" y="5"/>
                        <a:pt x="141" y="3"/>
                        <a:pt x="139" y="0"/>
                      </a:cubicBezTo>
                      <a:cubicBezTo>
                        <a:pt x="139" y="0"/>
                        <a:pt x="139" y="0"/>
                        <a:pt x="139" y="0"/>
                      </a:cubicBezTo>
                      <a:cubicBezTo>
                        <a:pt x="119" y="16"/>
                        <a:pt x="99" y="33"/>
                        <a:pt x="78" y="4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4" name="Freeform 437">
                  <a:extLst>
                    <a:ext uri="{FF2B5EF4-FFF2-40B4-BE49-F238E27FC236}">
                      <a16:creationId xmlns:a16="http://schemas.microsoft.com/office/drawing/2014/main" id="{0A3BDB80-9658-7100-9241-74C069623DE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184522" y="3555299"/>
                  <a:ext cx="773818" cy="275935"/>
                </a:xfrm>
                <a:custGeom>
                  <a:avLst/>
                  <a:gdLst>
                    <a:gd name="T0" fmla="*/ 85 w 193"/>
                    <a:gd name="T1" fmla="*/ 26 h 69"/>
                    <a:gd name="T2" fmla="*/ 37 w 193"/>
                    <a:gd name="T3" fmla="*/ 10 h 69"/>
                    <a:gd name="T4" fmla="*/ 4 w 193"/>
                    <a:gd name="T5" fmla="*/ 0 h 69"/>
                    <a:gd name="T6" fmla="*/ 3 w 193"/>
                    <a:gd name="T7" fmla="*/ 0 h 69"/>
                    <a:gd name="T8" fmla="*/ 0 w 193"/>
                    <a:gd name="T9" fmla="*/ 9 h 69"/>
                    <a:gd name="T10" fmla="*/ 1 w 193"/>
                    <a:gd name="T11" fmla="*/ 9 h 69"/>
                    <a:gd name="T12" fmla="*/ 51 w 193"/>
                    <a:gd name="T13" fmla="*/ 25 h 69"/>
                    <a:gd name="T14" fmla="*/ 110 w 193"/>
                    <a:gd name="T15" fmla="*/ 43 h 69"/>
                    <a:gd name="T16" fmla="*/ 168 w 193"/>
                    <a:gd name="T17" fmla="*/ 62 h 69"/>
                    <a:gd name="T18" fmla="*/ 190 w 193"/>
                    <a:gd name="T19" fmla="*/ 69 h 69"/>
                    <a:gd name="T20" fmla="*/ 190 w 193"/>
                    <a:gd name="T21" fmla="*/ 69 h 69"/>
                    <a:gd name="T22" fmla="*/ 193 w 193"/>
                    <a:gd name="T23" fmla="*/ 60 h 69"/>
                    <a:gd name="T24" fmla="*/ 146 w 193"/>
                    <a:gd name="T25" fmla="*/ 45 h 69"/>
                    <a:gd name="T26" fmla="*/ 85 w 193"/>
                    <a:gd name="T27" fmla="*/ 26 h 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93" h="69">
                      <a:moveTo>
                        <a:pt x="85" y="26"/>
                      </a:moveTo>
                      <a:cubicBezTo>
                        <a:pt x="69" y="21"/>
                        <a:pt x="53" y="16"/>
                        <a:pt x="37" y="10"/>
                      </a:cubicBezTo>
                      <a:cubicBezTo>
                        <a:pt x="26" y="7"/>
                        <a:pt x="15" y="3"/>
                        <a:pt x="4" y="0"/>
                      </a:cubicBezTo>
                      <a:cubicBezTo>
                        <a:pt x="4" y="0"/>
                        <a:pt x="4" y="0"/>
                        <a:pt x="3" y="0"/>
                      </a:cubicBezTo>
                      <a:cubicBezTo>
                        <a:pt x="3" y="3"/>
                        <a:pt x="2" y="6"/>
                        <a:pt x="0" y="9"/>
                      </a:cubicBezTo>
                      <a:cubicBezTo>
                        <a:pt x="1" y="9"/>
                        <a:pt x="1" y="9"/>
                        <a:pt x="1" y="9"/>
                      </a:cubicBezTo>
                      <a:cubicBezTo>
                        <a:pt x="18" y="14"/>
                        <a:pt x="34" y="20"/>
                        <a:pt x="51" y="25"/>
                      </a:cubicBezTo>
                      <a:cubicBezTo>
                        <a:pt x="70" y="31"/>
                        <a:pt x="90" y="37"/>
                        <a:pt x="110" y="43"/>
                      </a:cubicBezTo>
                      <a:cubicBezTo>
                        <a:pt x="130" y="50"/>
                        <a:pt x="149" y="56"/>
                        <a:pt x="168" y="62"/>
                      </a:cubicBezTo>
                      <a:cubicBezTo>
                        <a:pt x="176" y="64"/>
                        <a:pt x="183" y="67"/>
                        <a:pt x="190" y="69"/>
                      </a:cubicBezTo>
                      <a:cubicBezTo>
                        <a:pt x="190" y="69"/>
                        <a:pt x="190" y="69"/>
                        <a:pt x="190" y="69"/>
                      </a:cubicBezTo>
                      <a:cubicBezTo>
                        <a:pt x="191" y="66"/>
                        <a:pt x="192" y="63"/>
                        <a:pt x="193" y="60"/>
                      </a:cubicBezTo>
                      <a:cubicBezTo>
                        <a:pt x="177" y="55"/>
                        <a:pt x="162" y="50"/>
                        <a:pt x="146" y="45"/>
                      </a:cubicBezTo>
                      <a:cubicBezTo>
                        <a:pt x="125" y="38"/>
                        <a:pt x="105" y="32"/>
                        <a:pt x="85" y="2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5" name="Freeform 438">
                  <a:extLst>
                    <a:ext uri="{FF2B5EF4-FFF2-40B4-BE49-F238E27FC236}">
                      <a16:creationId xmlns:a16="http://schemas.microsoft.com/office/drawing/2014/main" id="{B2C0B593-7825-7541-F740-50D02C6062D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382712" y="1793715"/>
                  <a:ext cx="1091742" cy="341920"/>
                </a:xfrm>
                <a:custGeom>
                  <a:avLst/>
                  <a:gdLst>
                    <a:gd name="T0" fmla="*/ 76 w 272"/>
                    <a:gd name="T1" fmla="*/ 65 h 85"/>
                    <a:gd name="T2" fmla="*/ 143 w 272"/>
                    <a:gd name="T3" fmla="*/ 46 h 85"/>
                    <a:gd name="T4" fmla="*/ 219 w 272"/>
                    <a:gd name="T5" fmla="*/ 24 h 85"/>
                    <a:gd name="T6" fmla="*/ 265 w 272"/>
                    <a:gd name="T7" fmla="*/ 11 h 85"/>
                    <a:gd name="T8" fmla="*/ 271 w 272"/>
                    <a:gd name="T9" fmla="*/ 9 h 85"/>
                    <a:gd name="T10" fmla="*/ 272 w 272"/>
                    <a:gd name="T11" fmla="*/ 9 h 85"/>
                    <a:gd name="T12" fmla="*/ 270 w 272"/>
                    <a:gd name="T13" fmla="*/ 0 h 85"/>
                    <a:gd name="T14" fmla="*/ 269 w 272"/>
                    <a:gd name="T15" fmla="*/ 0 h 85"/>
                    <a:gd name="T16" fmla="*/ 246 w 272"/>
                    <a:gd name="T17" fmla="*/ 7 h 85"/>
                    <a:gd name="T18" fmla="*/ 188 w 272"/>
                    <a:gd name="T19" fmla="*/ 23 h 85"/>
                    <a:gd name="T20" fmla="*/ 145 w 272"/>
                    <a:gd name="T21" fmla="*/ 36 h 85"/>
                    <a:gd name="T22" fmla="*/ 88 w 272"/>
                    <a:gd name="T23" fmla="*/ 52 h 85"/>
                    <a:gd name="T24" fmla="*/ 0 w 272"/>
                    <a:gd name="T25" fmla="*/ 74 h 85"/>
                    <a:gd name="T26" fmla="*/ 4 w 272"/>
                    <a:gd name="T27" fmla="*/ 85 h 85"/>
                    <a:gd name="T28" fmla="*/ 76 w 272"/>
                    <a:gd name="T29" fmla="*/ 65 h 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272" h="85">
                      <a:moveTo>
                        <a:pt x="76" y="65"/>
                      </a:moveTo>
                      <a:cubicBezTo>
                        <a:pt x="98" y="58"/>
                        <a:pt x="121" y="52"/>
                        <a:pt x="143" y="46"/>
                      </a:cubicBezTo>
                      <a:cubicBezTo>
                        <a:pt x="168" y="39"/>
                        <a:pt x="194" y="31"/>
                        <a:pt x="219" y="24"/>
                      </a:cubicBezTo>
                      <a:cubicBezTo>
                        <a:pt x="234" y="20"/>
                        <a:pt x="250" y="15"/>
                        <a:pt x="265" y="11"/>
                      </a:cubicBezTo>
                      <a:cubicBezTo>
                        <a:pt x="267" y="10"/>
                        <a:pt x="269" y="10"/>
                        <a:pt x="271" y="9"/>
                      </a:cubicBezTo>
                      <a:cubicBezTo>
                        <a:pt x="271" y="9"/>
                        <a:pt x="272" y="9"/>
                        <a:pt x="272" y="9"/>
                      </a:cubicBezTo>
                      <a:cubicBezTo>
                        <a:pt x="271" y="6"/>
                        <a:pt x="270" y="3"/>
                        <a:pt x="270" y="0"/>
                      </a:cubicBezTo>
                      <a:cubicBezTo>
                        <a:pt x="270" y="0"/>
                        <a:pt x="270" y="0"/>
                        <a:pt x="269" y="0"/>
                      </a:cubicBezTo>
                      <a:cubicBezTo>
                        <a:pt x="261" y="2"/>
                        <a:pt x="254" y="4"/>
                        <a:pt x="246" y="7"/>
                      </a:cubicBezTo>
                      <a:cubicBezTo>
                        <a:pt x="226" y="12"/>
                        <a:pt x="207" y="18"/>
                        <a:pt x="188" y="23"/>
                      </a:cubicBezTo>
                      <a:cubicBezTo>
                        <a:pt x="174" y="27"/>
                        <a:pt x="159" y="31"/>
                        <a:pt x="145" y="36"/>
                      </a:cubicBezTo>
                      <a:cubicBezTo>
                        <a:pt x="126" y="41"/>
                        <a:pt x="107" y="46"/>
                        <a:pt x="88" y="52"/>
                      </a:cubicBezTo>
                      <a:cubicBezTo>
                        <a:pt x="75" y="55"/>
                        <a:pt x="14" y="73"/>
                        <a:pt x="0" y="74"/>
                      </a:cubicBezTo>
                      <a:cubicBezTo>
                        <a:pt x="2" y="78"/>
                        <a:pt x="3" y="81"/>
                        <a:pt x="4" y="85"/>
                      </a:cubicBezTo>
                      <a:cubicBezTo>
                        <a:pt x="18" y="80"/>
                        <a:pt x="61" y="69"/>
                        <a:pt x="76" y="6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6" name="Freeform 439">
                  <a:extLst>
                    <a:ext uri="{FF2B5EF4-FFF2-40B4-BE49-F238E27FC236}">
                      <a16:creationId xmlns:a16="http://schemas.microsoft.com/office/drawing/2014/main" id="{D78B3EDD-3272-C000-AAF2-953519FCF78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30843" y="3339350"/>
                  <a:ext cx="295930" cy="631851"/>
                </a:xfrm>
                <a:custGeom>
                  <a:avLst/>
                  <a:gdLst>
                    <a:gd name="T0" fmla="*/ 39 w 74"/>
                    <a:gd name="T1" fmla="*/ 87 h 158"/>
                    <a:gd name="T2" fmla="*/ 66 w 74"/>
                    <a:gd name="T3" fmla="*/ 22 h 158"/>
                    <a:gd name="T4" fmla="*/ 73 w 74"/>
                    <a:gd name="T5" fmla="*/ 5 h 158"/>
                    <a:gd name="T6" fmla="*/ 74 w 74"/>
                    <a:gd name="T7" fmla="*/ 4 h 158"/>
                    <a:gd name="T8" fmla="*/ 64 w 74"/>
                    <a:gd name="T9" fmla="*/ 0 h 158"/>
                    <a:gd name="T10" fmla="*/ 64 w 74"/>
                    <a:gd name="T11" fmla="*/ 1 h 158"/>
                    <a:gd name="T12" fmla="*/ 36 w 74"/>
                    <a:gd name="T13" fmla="*/ 67 h 158"/>
                    <a:gd name="T14" fmla="*/ 17 w 74"/>
                    <a:gd name="T15" fmla="*/ 113 h 158"/>
                    <a:gd name="T16" fmla="*/ 0 w 74"/>
                    <a:gd name="T17" fmla="*/ 154 h 158"/>
                    <a:gd name="T18" fmla="*/ 9 w 74"/>
                    <a:gd name="T19" fmla="*/ 158 h 158"/>
                    <a:gd name="T20" fmla="*/ 12 w 74"/>
                    <a:gd name="T21" fmla="*/ 150 h 158"/>
                    <a:gd name="T22" fmla="*/ 39 w 74"/>
                    <a:gd name="T23" fmla="*/ 87 h 1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74" h="158">
                      <a:moveTo>
                        <a:pt x="39" y="87"/>
                      </a:moveTo>
                      <a:cubicBezTo>
                        <a:pt x="48" y="65"/>
                        <a:pt x="57" y="43"/>
                        <a:pt x="66" y="22"/>
                      </a:cubicBezTo>
                      <a:cubicBezTo>
                        <a:pt x="69" y="16"/>
                        <a:pt x="71" y="11"/>
                        <a:pt x="73" y="5"/>
                      </a:cubicBezTo>
                      <a:cubicBezTo>
                        <a:pt x="73" y="5"/>
                        <a:pt x="73" y="5"/>
                        <a:pt x="74" y="4"/>
                      </a:cubicBezTo>
                      <a:cubicBezTo>
                        <a:pt x="70" y="3"/>
                        <a:pt x="67" y="2"/>
                        <a:pt x="64" y="0"/>
                      </a:cubicBezTo>
                      <a:cubicBezTo>
                        <a:pt x="64" y="1"/>
                        <a:pt x="64" y="1"/>
                        <a:pt x="64" y="1"/>
                      </a:cubicBezTo>
                      <a:cubicBezTo>
                        <a:pt x="55" y="23"/>
                        <a:pt x="45" y="45"/>
                        <a:pt x="36" y="67"/>
                      </a:cubicBezTo>
                      <a:cubicBezTo>
                        <a:pt x="30" y="82"/>
                        <a:pt x="24" y="98"/>
                        <a:pt x="17" y="113"/>
                      </a:cubicBezTo>
                      <a:cubicBezTo>
                        <a:pt x="12" y="127"/>
                        <a:pt x="6" y="141"/>
                        <a:pt x="0" y="154"/>
                      </a:cubicBezTo>
                      <a:cubicBezTo>
                        <a:pt x="3" y="155"/>
                        <a:pt x="6" y="156"/>
                        <a:pt x="9" y="158"/>
                      </a:cubicBezTo>
                      <a:cubicBezTo>
                        <a:pt x="9" y="155"/>
                        <a:pt x="10" y="153"/>
                        <a:pt x="12" y="150"/>
                      </a:cubicBezTo>
                      <a:cubicBezTo>
                        <a:pt x="21" y="129"/>
                        <a:pt x="30" y="108"/>
                        <a:pt x="39" y="8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7" name="Freeform 440">
                  <a:extLst>
                    <a:ext uri="{FF2B5EF4-FFF2-40B4-BE49-F238E27FC236}">
                      <a16:creationId xmlns:a16="http://schemas.microsoft.com/office/drawing/2014/main" id="{4C199621-10E1-2EAA-62AA-E45A85434F01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7298732" y="1861699"/>
                  <a:ext cx="3011288" cy="1585626"/>
                </a:xfrm>
                <a:custGeom>
                  <a:avLst/>
                  <a:gdLst>
                    <a:gd name="T0" fmla="*/ 191 w 751"/>
                    <a:gd name="T1" fmla="*/ 160 h 395"/>
                    <a:gd name="T2" fmla="*/ 333 w 751"/>
                    <a:gd name="T3" fmla="*/ 94 h 395"/>
                    <a:gd name="T4" fmla="*/ 436 w 751"/>
                    <a:gd name="T5" fmla="*/ 102 h 395"/>
                    <a:gd name="T6" fmla="*/ 337 w 751"/>
                    <a:gd name="T7" fmla="*/ 257 h 395"/>
                    <a:gd name="T8" fmla="*/ 212 w 751"/>
                    <a:gd name="T9" fmla="*/ 210 h 395"/>
                    <a:gd name="T10" fmla="*/ 193 w 751"/>
                    <a:gd name="T11" fmla="*/ 209 h 395"/>
                    <a:gd name="T12" fmla="*/ 282 w 751"/>
                    <a:gd name="T13" fmla="*/ 267 h 395"/>
                    <a:gd name="T14" fmla="*/ 174 w 751"/>
                    <a:gd name="T15" fmla="*/ 222 h 395"/>
                    <a:gd name="T16" fmla="*/ 165 w 751"/>
                    <a:gd name="T17" fmla="*/ 224 h 395"/>
                    <a:gd name="T18" fmla="*/ 167 w 751"/>
                    <a:gd name="T19" fmla="*/ 292 h 395"/>
                    <a:gd name="T20" fmla="*/ 0 w 751"/>
                    <a:gd name="T21" fmla="*/ 326 h 395"/>
                    <a:gd name="T22" fmla="*/ 69 w 751"/>
                    <a:gd name="T23" fmla="*/ 322 h 395"/>
                    <a:gd name="T24" fmla="*/ 173 w 751"/>
                    <a:gd name="T25" fmla="*/ 301 h 395"/>
                    <a:gd name="T26" fmla="*/ 181 w 751"/>
                    <a:gd name="T27" fmla="*/ 381 h 395"/>
                    <a:gd name="T28" fmla="*/ 190 w 751"/>
                    <a:gd name="T29" fmla="*/ 379 h 395"/>
                    <a:gd name="T30" fmla="*/ 183 w 751"/>
                    <a:gd name="T31" fmla="*/ 299 h 395"/>
                    <a:gd name="T32" fmla="*/ 296 w 751"/>
                    <a:gd name="T33" fmla="*/ 277 h 395"/>
                    <a:gd name="T34" fmla="*/ 213 w 751"/>
                    <a:gd name="T35" fmla="*/ 386 h 395"/>
                    <a:gd name="T36" fmla="*/ 219 w 751"/>
                    <a:gd name="T37" fmla="*/ 393 h 395"/>
                    <a:gd name="T38" fmla="*/ 368 w 751"/>
                    <a:gd name="T39" fmla="*/ 323 h 395"/>
                    <a:gd name="T40" fmla="*/ 328 w 751"/>
                    <a:gd name="T41" fmla="*/ 286 h 395"/>
                    <a:gd name="T42" fmla="*/ 420 w 751"/>
                    <a:gd name="T43" fmla="*/ 250 h 395"/>
                    <a:gd name="T44" fmla="*/ 515 w 751"/>
                    <a:gd name="T45" fmla="*/ 221 h 395"/>
                    <a:gd name="T46" fmla="*/ 523 w 751"/>
                    <a:gd name="T47" fmla="*/ 196 h 395"/>
                    <a:gd name="T48" fmla="*/ 483 w 751"/>
                    <a:gd name="T49" fmla="*/ 134 h 395"/>
                    <a:gd name="T50" fmla="*/ 577 w 751"/>
                    <a:gd name="T51" fmla="*/ 106 h 395"/>
                    <a:gd name="T52" fmla="*/ 565 w 751"/>
                    <a:gd name="T53" fmla="*/ 184 h 395"/>
                    <a:gd name="T54" fmla="*/ 586 w 751"/>
                    <a:gd name="T55" fmla="*/ 109 h 395"/>
                    <a:gd name="T56" fmla="*/ 750 w 751"/>
                    <a:gd name="T57" fmla="*/ 114 h 395"/>
                    <a:gd name="T58" fmla="*/ 751 w 751"/>
                    <a:gd name="T59" fmla="*/ 104 h 395"/>
                    <a:gd name="T60" fmla="*/ 594 w 751"/>
                    <a:gd name="T61" fmla="*/ 97 h 395"/>
                    <a:gd name="T62" fmla="*/ 606 w 751"/>
                    <a:gd name="T63" fmla="*/ 40 h 395"/>
                    <a:gd name="T64" fmla="*/ 597 w 751"/>
                    <a:gd name="T65" fmla="*/ 37 h 395"/>
                    <a:gd name="T66" fmla="*/ 525 w 751"/>
                    <a:gd name="T67" fmla="*/ 93 h 395"/>
                    <a:gd name="T68" fmla="*/ 584 w 751"/>
                    <a:gd name="T69" fmla="*/ 22 h 395"/>
                    <a:gd name="T70" fmla="*/ 446 w 751"/>
                    <a:gd name="T71" fmla="*/ 90 h 395"/>
                    <a:gd name="T72" fmla="*/ 348 w 751"/>
                    <a:gd name="T73" fmla="*/ 7 h 395"/>
                    <a:gd name="T74" fmla="*/ 267 w 751"/>
                    <a:gd name="T75" fmla="*/ 62 h 395"/>
                    <a:gd name="T76" fmla="*/ 301 w 751"/>
                    <a:gd name="T77" fmla="*/ 3 h 395"/>
                    <a:gd name="T78" fmla="*/ 237 w 751"/>
                    <a:gd name="T79" fmla="*/ 80 h 395"/>
                    <a:gd name="T80" fmla="*/ 37 w 751"/>
                    <a:gd name="T81" fmla="*/ 71 h 395"/>
                    <a:gd name="T82" fmla="*/ 25 w 751"/>
                    <a:gd name="T83" fmla="*/ 75 h 395"/>
                    <a:gd name="T84" fmla="*/ 183 w 751"/>
                    <a:gd name="T85" fmla="*/ 156 h 395"/>
                    <a:gd name="T86" fmla="*/ 332 w 751"/>
                    <a:gd name="T87" fmla="*/ 268 h 395"/>
                    <a:gd name="T88" fmla="*/ 500 w 751"/>
                    <a:gd name="T89" fmla="*/ 102 h 395"/>
                    <a:gd name="T90" fmla="*/ 448 w 751"/>
                    <a:gd name="T91" fmla="*/ 100 h 39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751" h="395">
                      <a:moveTo>
                        <a:pt x="183" y="156"/>
                      </a:moveTo>
                      <a:cubicBezTo>
                        <a:pt x="186" y="157"/>
                        <a:pt x="188" y="159"/>
                        <a:pt x="191" y="161"/>
                      </a:cubicBezTo>
                      <a:cubicBezTo>
                        <a:pt x="191" y="161"/>
                        <a:pt x="191" y="160"/>
                        <a:pt x="191" y="160"/>
                      </a:cubicBezTo>
                      <a:cubicBezTo>
                        <a:pt x="209" y="137"/>
                        <a:pt x="226" y="115"/>
                        <a:pt x="244" y="93"/>
                      </a:cubicBezTo>
                      <a:cubicBezTo>
                        <a:pt x="244" y="91"/>
                        <a:pt x="247" y="91"/>
                        <a:pt x="248" y="91"/>
                      </a:cubicBezTo>
                      <a:cubicBezTo>
                        <a:pt x="276" y="92"/>
                        <a:pt x="305" y="93"/>
                        <a:pt x="333" y="94"/>
                      </a:cubicBezTo>
                      <a:cubicBezTo>
                        <a:pt x="346" y="95"/>
                        <a:pt x="360" y="96"/>
                        <a:pt x="373" y="96"/>
                      </a:cubicBezTo>
                      <a:cubicBezTo>
                        <a:pt x="392" y="97"/>
                        <a:pt x="411" y="98"/>
                        <a:pt x="430" y="99"/>
                      </a:cubicBezTo>
                      <a:cubicBezTo>
                        <a:pt x="432" y="99"/>
                        <a:pt x="434" y="100"/>
                        <a:pt x="436" y="102"/>
                      </a:cubicBezTo>
                      <a:cubicBezTo>
                        <a:pt x="446" y="113"/>
                        <a:pt x="457" y="124"/>
                        <a:pt x="468" y="136"/>
                      </a:cubicBezTo>
                      <a:cubicBezTo>
                        <a:pt x="428" y="175"/>
                        <a:pt x="388" y="214"/>
                        <a:pt x="348" y="253"/>
                      </a:cubicBezTo>
                      <a:cubicBezTo>
                        <a:pt x="345" y="256"/>
                        <a:pt x="341" y="257"/>
                        <a:pt x="337" y="257"/>
                      </a:cubicBezTo>
                      <a:cubicBezTo>
                        <a:pt x="325" y="260"/>
                        <a:pt x="313" y="262"/>
                        <a:pt x="302" y="264"/>
                      </a:cubicBezTo>
                      <a:cubicBezTo>
                        <a:pt x="299" y="265"/>
                        <a:pt x="296" y="265"/>
                        <a:pt x="293" y="263"/>
                      </a:cubicBezTo>
                      <a:cubicBezTo>
                        <a:pt x="266" y="246"/>
                        <a:pt x="239" y="228"/>
                        <a:pt x="212" y="210"/>
                      </a:cubicBezTo>
                      <a:cubicBezTo>
                        <a:pt x="208" y="208"/>
                        <a:pt x="205" y="206"/>
                        <a:pt x="202" y="203"/>
                      </a:cubicBezTo>
                      <a:cubicBezTo>
                        <a:pt x="200" y="202"/>
                        <a:pt x="199" y="202"/>
                        <a:pt x="198" y="201"/>
                      </a:cubicBezTo>
                      <a:cubicBezTo>
                        <a:pt x="197" y="204"/>
                        <a:pt x="195" y="207"/>
                        <a:pt x="193" y="209"/>
                      </a:cubicBezTo>
                      <a:cubicBezTo>
                        <a:pt x="193" y="209"/>
                        <a:pt x="193" y="209"/>
                        <a:pt x="194" y="209"/>
                      </a:cubicBezTo>
                      <a:cubicBezTo>
                        <a:pt x="214" y="223"/>
                        <a:pt x="235" y="236"/>
                        <a:pt x="256" y="250"/>
                      </a:cubicBezTo>
                      <a:cubicBezTo>
                        <a:pt x="265" y="256"/>
                        <a:pt x="273" y="262"/>
                        <a:pt x="282" y="267"/>
                      </a:cubicBezTo>
                      <a:cubicBezTo>
                        <a:pt x="282" y="268"/>
                        <a:pt x="282" y="268"/>
                        <a:pt x="282" y="269"/>
                      </a:cubicBezTo>
                      <a:cubicBezTo>
                        <a:pt x="249" y="275"/>
                        <a:pt x="215" y="282"/>
                        <a:pt x="181" y="289"/>
                      </a:cubicBezTo>
                      <a:cubicBezTo>
                        <a:pt x="179" y="266"/>
                        <a:pt x="176" y="244"/>
                        <a:pt x="174" y="222"/>
                      </a:cubicBezTo>
                      <a:cubicBezTo>
                        <a:pt x="171" y="222"/>
                        <a:pt x="168" y="223"/>
                        <a:pt x="165" y="223"/>
                      </a:cubicBezTo>
                      <a:cubicBezTo>
                        <a:pt x="165" y="223"/>
                        <a:pt x="165" y="223"/>
                        <a:pt x="165" y="223"/>
                      </a:cubicBezTo>
                      <a:cubicBezTo>
                        <a:pt x="165" y="223"/>
                        <a:pt x="165" y="224"/>
                        <a:pt x="165" y="224"/>
                      </a:cubicBezTo>
                      <a:cubicBezTo>
                        <a:pt x="166" y="233"/>
                        <a:pt x="167" y="242"/>
                        <a:pt x="168" y="250"/>
                      </a:cubicBezTo>
                      <a:cubicBezTo>
                        <a:pt x="169" y="263"/>
                        <a:pt x="170" y="275"/>
                        <a:pt x="171" y="287"/>
                      </a:cubicBezTo>
                      <a:cubicBezTo>
                        <a:pt x="172" y="291"/>
                        <a:pt x="170" y="292"/>
                        <a:pt x="167" y="292"/>
                      </a:cubicBezTo>
                      <a:cubicBezTo>
                        <a:pt x="154" y="295"/>
                        <a:pt x="47" y="317"/>
                        <a:pt x="30" y="320"/>
                      </a:cubicBezTo>
                      <a:cubicBezTo>
                        <a:pt x="20" y="323"/>
                        <a:pt x="10" y="325"/>
                        <a:pt x="0" y="326"/>
                      </a:cubicBezTo>
                      <a:cubicBezTo>
                        <a:pt x="0" y="327"/>
                        <a:pt x="0" y="326"/>
                        <a:pt x="0" y="326"/>
                      </a:cubicBezTo>
                      <a:cubicBezTo>
                        <a:pt x="1" y="329"/>
                        <a:pt x="1" y="333"/>
                        <a:pt x="1" y="336"/>
                      </a:cubicBezTo>
                      <a:cubicBezTo>
                        <a:pt x="2" y="336"/>
                        <a:pt x="2" y="336"/>
                        <a:pt x="2" y="336"/>
                      </a:cubicBezTo>
                      <a:cubicBezTo>
                        <a:pt x="24" y="331"/>
                        <a:pt x="46" y="326"/>
                        <a:pt x="69" y="322"/>
                      </a:cubicBezTo>
                      <a:cubicBezTo>
                        <a:pt x="86" y="318"/>
                        <a:pt x="104" y="315"/>
                        <a:pt x="121" y="311"/>
                      </a:cubicBezTo>
                      <a:cubicBezTo>
                        <a:pt x="137" y="308"/>
                        <a:pt x="153" y="305"/>
                        <a:pt x="169" y="301"/>
                      </a:cubicBezTo>
                      <a:cubicBezTo>
                        <a:pt x="170" y="301"/>
                        <a:pt x="171" y="301"/>
                        <a:pt x="173" y="301"/>
                      </a:cubicBezTo>
                      <a:cubicBezTo>
                        <a:pt x="173" y="308"/>
                        <a:pt x="174" y="315"/>
                        <a:pt x="175" y="321"/>
                      </a:cubicBezTo>
                      <a:cubicBezTo>
                        <a:pt x="177" y="341"/>
                        <a:pt x="179" y="361"/>
                        <a:pt x="181" y="380"/>
                      </a:cubicBezTo>
                      <a:cubicBezTo>
                        <a:pt x="181" y="381"/>
                        <a:pt x="181" y="381"/>
                        <a:pt x="181" y="381"/>
                      </a:cubicBezTo>
                      <a:cubicBezTo>
                        <a:pt x="183" y="380"/>
                        <a:pt x="186" y="380"/>
                        <a:pt x="189" y="380"/>
                      </a:cubicBezTo>
                      <a:cubicBezTo>
                        <a:pt x="190" y="380"/>
                        <a:pt x="190" y="380"/>
                        <a:pt x="191" y="380"/>
                      </a:cubicBezTo>
                      <a:cubicBezTo>
                        <a:pt x="191" y="380"/>
                        <a:pt x="190" y="380"/>
                        <a:pt x="190" y="379"/>
                      </a:cubicBezTo>
                      <a:cubicBezTo>
                        <a:pt x="189" y="365"/>
                        <a:pt x="187" y="350"/>
                        <a:pt x="186" y="336"/>
                      </a:cubicBezTo>
                      <a:cubicBezTo>
                        <a:pt x="185" y="325"/>
                        <a:pt x="184" y="313"/>
                        <a:pt x="182" y="302"/>
                      </a:cubicBezTo>
                      <a:cubicBezTo>
                        <a:pt x="182" y="301"/>
                        <a:pt x="183" y="300"/>
                        <a:pt x="183" y="299"/>
                      </a:cubicBezTo>
                      <a:cubicBezTo>
                        <a:pt x="201" y="295"/>
                        <a:pt x="220" y="291"/>
                        <a:pt x="238" y="287"/>
                      </a:cubicBezTo>
                      <a:cubicBezTo>
                        <a:pt x="256" y="283"/>
                        <a:pt x="274" y="280"/>
                        <a:pt x="293" y="276"/>
                      </a:cubicBezTo>
                      <a:cubicBezTo>
                        <a:pt x="294" y="276"/>
                        <a:pt x="295" y="276"/>
                        <a:pt x="296" y="277"/>
                      </a:cubicBezTo>
                      <a:cubicBezTo>
                        <a:pt x="302" y="280"/>
                        <a:pt x="307" y="284"/>
                        <a:pt x="313" y="288"/>
                      </a:cubicBezTo>
                      <a:cubicBezTo>
                        <a:pt x="307" y="294"/>
                        <a:pt x="301" y="300"/>
                        <a:pt x="294" y="306"/>
                      </a:cubicBezTo>
                      <a:cubicBezTo>
                        <a:pt x="267" y="333"/>
                        <a:pt x="240" y="359"/>
                        <a:pt x="213" y="386"/>
                      </a:cubicBezTo>
                      <a:cubicBezTo>
                        <a:pt x="212" y="387"/>
                        <a:pt x="211" y="387"/>
                        <a:pt x="211" y="388"/>
                      </a:cubicBezTo>
                      <a:cubicBezTo>
                        <a:pt x="213" y="390"/>
                        <a:pt x="216" y="392"/>
                        <a:pt x="218" y="395"/>
                      </a:cubicBezTo>
                      <a:cubicBezTo>
                        <a:pt x="218" y="394"/>
                        <a:pt x="218" y="394"/>
                        <a:pt x="219" y="393"/>
                      </a:cubicBezTo>
                      <a:cubicBezTo>
                        <a:pt x="252" y="361"/>
                        <a:pt x="285" y="328"/>
                        <a:pt x="318" y="296"/>
                      </a:cubicBezTo>
                      <a:cubicBezTo>
                        <a:pt x="319" y="295"/>
                        <a:pt x="320" y="294"/>
                        <a:pt x="322" y="293"/>
                      </a:cubicBezTo>
                      <a:cubicBezTo>
                        <a:pt x="337" y="303"/>
                        <a:pt x="353" y="313"/>
                        <a:pt x="368" y="323"/>
                      </a:cubicBezTo>
                      <a:cubicBezTo>
                        <a:pt x="370" y="320"/>
                        <a:pt x="371" y="318"/>
                        <a:pt x="374" y="315"/>
                      </a:cubicBezTo>
                      <a:cubicBezTo>
                        <a:pt x="373" y="315"/>
                        <a:pt x="373" y="315"/>
                        <a:pt x="373" y="315"/>
                      </a:cubicBezTo>
                      <a:cubicBezTo>
                        <a:pt x="358" y="305"/>
                        <a:pt x="344" y="296"/>
                        <a:pt x="328" y="286"/>
                      </a:cubicBezTo>
                      <a:cubicBezTo>
                        <a:pt x="334" y="280"/>
                        <a:pt x="340" y="275"/>
                        <a:pt x="345" y="269"/>
                      </a:cubicBezTo>
                      <a:cubicBezTo>
                        <a:pt x="351" y="262"/>
                        <a:pt x="359" y="263"/>
                        <a:pt x="366" y="261"/>
                      </a:cubicBezTo>
                      <a:cubicBezTo>
                        <a:pt x="384" y="257"/>
                        <a:pt x="402" y="254"/>
                        <a:pt x="420" y="250"/>
                      </a:cubicBezTo>
                      <a:cubicBezTo>
                        <a:pt x="438" y="246"/>
                        <a:pt x="455" y="243"/>
                        <a:pt x="473" y="239"/>
                      </a:cubicBezTo>
                      <a:cubicBezTo>
                        <a:pt x="488" y="236"/>
                        <a:pt x="503" y="233"/>
                        <a:pt x="517" y="230"/>
                      </a:cubicBezTo>
                      <a:cubicBezTo>
                        <a:pt x="516" y="227"/>
                        <a:pt x="516" y="224"/>
                        <a:pt x="515" y="221"/>
                      </a:cubicBezTo>
                      <a:cubicBezTo>
                        <a:pt x="466" y="231"/>
                        <a:pt x="415" y="241"/>
                        <a:pt x="363" y="252"/>
                      </a:cubicBezTo>
                      <a:cubicBezTo>
                        <a:pt x="401" y="215"/>
                        <a:pt x="437" y="179"/>
                        <a:pt x="474" y="143"/>
                      </a:cubicBezTo>
                      <a:cubicBezTo>
                        <a:pt x="491" y="161"/>
                        <a:pt x="507" y="179"/>
                        <a:pt x="523" y="196"/>
                      </a:cubicBezTo>
                      <a:cubicBezTo>
                        <a:pt x="525" y="193"/>
                        <a:pt x="527" y="191"/>
                        <a:pt x="529" y="189"/>
                      </a:cubicBezTo>
                      <a:cubicBezTo>
                        <a:pt x="514" y="172"/>
                        <a:pt x="498" y="156"/>
                        <a:pt x="483" y="139"/>
                      </a:cubicBezTo>
                      <a:cubicBezTo>
                        <a:pt x="482" y="138"/>
                        <a:pt x="482" y="135"/>
                        <a:pt x="483" y="134"/>
                      </a:cubicBezTo>
                      <a:cubicBezTo>
                        <a:pt x="493" y="124"/>
                        <a:pt x="503" y="115"/>
                        <a:pt x="513" y="105"/>
                      </a:cubicBezTo>
                      <a:cubicBezTo>
                        <a:pt x="515" y="104"/>
                        <a:pt x="516" y="103"/>
                        <a:pt x="518" y="103"/>
                      </a:cubicBezTo>
                      <a:cubicBezTo>
                        <a:pt x="537" y="104"/>
                        <a:pt x="557" y="105"/>
                        <a:pt x="577" y="106"/>
                      </a:cubicBezTo>
                      <a:cubicBezTo>
                        <a:pt x="576" y="110"/>
                        <a:pt x="575" y="114"/>
                        <a:pt x="574" y="118"/>
                      </a:cubicBezTo>
                      <a:cubicBezTo>
                        <a:pt x="568" y="139"/>
                        <a:pt x="562" y="161"/>
                        <a:pt x="556" y="182"/>
                      </a:cubicBezTo>
                      <a:cubicBezTo>
                        <a:pt x="559" y="182"/>
                        <a:pt x="562" y="183"/>
                        <a:pt x="565" y="184"/>
                      </a:cubicBezTo>
                      <a:cubicBezTo>
                        <a:pt x="567" y="179"/>
                        <a:pt x="569" y="173"/>
                        <a:pt x="570" y="168"/>
                      </a:cubicBezTo>
                      <a:cubicBezTo>
                        <a:pt x="574" y="156"/>
                        <a:pt x="577" y="144"/>
                        <a:pt x="580" y="132"/>
                      </a:cubicBezTo>
                      <a:cubicBezTo>
                        <a:pt x="582" y="124"/>
                        <a:pt x="584" y="117"/>
                        <a:pt x="586" y="109"/>
                      </a:cubicBezTo>
                      <a:cubicBezTo>
                        <a:pt x="587" y="106"/>
                        <a:pt x="589" y="106"/>
                        <a:pt x="591" y="106"/>
                      </a:cubicBezTo>
                      <a:cubicBezTo>
                        <a:pt x="619" y="108"/>
                        <a:pt x="646" y="109"/>
                        <a:pt x="673" y="110"/>
                      </a:cubicBezTo>
                      <a:cubicBezTo>
                        <a:pt x="698" y="111"/>
                        <a:pt x="724" y="112"/>
                        <a:pt x="750" y="114"/>
                      </a:cubicBezTo>
                      <a:cubicBezTo>
                        <a:pt x="750" y="114"/>
                        <a:pt x="750" y="114"/>
                        <a:pt x="751" y="114"/>
                      </a:cubicBezTo>
                      <a:cubicBezTo>
                        <a:pt x="750" y="113"/>
                        <a:pt x="750" y="112"/>
                        <a:pt x="750" y="111"/>
                      </a:cubicBezTo>
                      <a:cubicBezTo>
                        <a:pt x="750" y="108"/>
                        <a:pt x="751" y="106"/>
                        <a:pt x="751" y="104"/>
                      </a:cubicBezTo>
                      <a:cubicBezTo>
                        <a:pt x="751" y="104"/>
                        <a:pt x="751" y="104"/>
                        <a:pt x="751" y="104"/>
                      </a:cubicBezTo>
                      <a:cubicBezTo>
                        <a:pt x="722" y="103"/>
                        <a:pt x="694" y="101"/>
                        <a:pt x="666" y="100"/>
                      </a:cubicBezTo>
                      <a:cubicBezTo>
                        <a:pt x="642" y="99"/>
                        <a:pt x="618" y="98"/>
                        <a:pt x="594" y="97"/>
                      </a:cubicBezTo>
                      <a:cubicBezTo>
                        <a:pt x="593" y="97"/>
                        <a:pt x="592" y="97"/>
                        <a:pt x="590" y="96"/>
                      </a:cubicBezTo>
                      <a:cubicBezTo>
                        <a:pt x="593" y="87"/>
                        <a:pt x="596" y="77"/>
                        <a:pt x="598" y="68"/>
                      </a:cubicBezTo>
                      <a:cubicBezTo>
                        <a:pt x="601" y="58"/>
                        <a:pt x="604" y="49"/>
                        <a:pt x="606" y="40"/>
                      </a:cubicBezTo>
                      <a:cubicBezTo>
                        <a:pt x="606" y="38"/>
                        <a:pt x="607" y="37"/>
                        <a:pt x="607" y="36"/>
                      </a:cubicBezTo>
                      <a:cubicBezTo>
                        <a:pt x="604" y="36"/>
                        <a:pt x="601" y="35"/>
                        <a:pt x="598" y="34"/>
                      </a:cubicBezTo>
                      <a:cubicBezTo>
                        <a:pt x="598" y="35"/>
                        <a:pt x="598" y="36"/>
                        <a:pt x="597" y="37"/>
                      </a:cubicBezTo>
                      <a:cubicBezTo>
                        <a:pt x="594" y="48"/>
                        <a:pt x="591" y="59"/>
                        <a:pt x="588" y="71"/>
                      </a:cubicBezTo>
                      <a:cubicBezTo>
                        <a:pt x="585" y="79"/>
                        <a:pt x="583" y="88"/>
                        <a:pt x="580" y="96"/>
                      </a:cubicBezTo>
                      <a:cubicBezTo>
                        <a:pt x="562" y="95"/>
                        <a:pt x="544" y="95"/>
                        <a:pt x="525" y="93"/>
                      </a:cubicBezTo>
                      <a:cubicBezTo>
                        <a:pt x="547" y="72"/>
                        <a:pt x="569" y="50"/>
                        <a:pt x="591" y="29"/>
                      </a:cubicBezTo>
                      <a:cubicBezTo>
                        <a:pt x="588" y="27"/>
                        <a:pt x="586" y="24"/>
                        <a:pt x="584" y="22"/>
                      </a:cubicBezTo>
                      <a:cubicBezTo>
                        <a:pt x="584" y="22"/>
                        <a:pt x="584" y="22"/>
                        <a:pt x="584" y="22"/>
                      </a:cubicBezTo>
                      <a:cubicBezTo>
                        <a:pt x="562" y="44"/>
                        <a:pt x="540" y="65"/>
                        <a:pt x="519" y="87"/>
                      </a:cubicBezTo>
                      <a:cubicBezTo>
                        <a:pt x="514" y="92"/>
                        <a:pt x="509" y="93"/>
                        <a:pt x="502" y="93"/>
                      </a:cubicBezTo>
                      <a:cubicBezTo>
                        <a:pt x="483" y="91"/>
                        <a:pt x="464" y="91"/>
                        <a:pt x="446" y="90"/>
                      </a:cubicBezTo>
                      <a:cubicBezTo>
                        <a:pt x="440" y="90"/>
                        <a:pt x="436" y="88"/>
                        <a:pt x="432" y="84"/>
                      </a:cubicBezTo>
                      <a:cubicBezTo>
                        <a:pt x="406" y="56"/>
                        <a:pt x="380" y="28"/>
                        <a:pt x="354" y="0"/>
                      </a:cubicBezTo>
                      <a:cubicBezTo>
                        <a:pt x="352" y="3"/>
                        <a:pt x="350" y="5"/>
                        <a:pt x="348" y="7"/>
                      </a:cubicBezTo>
                      <a:cubicBezTo>
                        <a:pt x="373" y="34"/>
                        <a:pt x="398" y="61"/>
                        <a:pt x="424" y="89"/>
                      </a:cubicBezTo>
                      <a:cubicBezTo>
                        <a:pt x="366" y="86"/>
                        <a:pt x="310" y="84"/>
                        <a:pt x="252" y="81"/>
                      </a:cubicBezTo>
                      <a:cubicBezTo>
                        <a:pt x="258" y="74"/>
                        <a:pt x="262" y="68"/>
                        <a:pt x="267" y="62"/>
                      </a:cubicBezTo>
                      <a:cubicBezTo>
                        <a:pt x="280" y="45"/>
                        <a:pt x="293" y="28"/>
                        <a:pt x="306" y="11"/>
                      </a:cubicBezTo>
                      <a:cubicBezTo>
                        <a:pt x="307" y="10"/>
                        <a:pt x="308" y="10"/>
                        <a:pt x="308" y="9"/>
                      </a:cubicBezTo>
                      <a:cubicBezTo>
                        <a:pt x="305" y="7"/>
                        <a:pt x="303" y="5"/>
                        <a:pt x="301" y="3"/>
                      </a:cubicBezTo>
                      <a:cubicBezTo>
                        <a:pt x="300" y="4"/>
                        <a:pt x="300" y="5"/>
                        <a:pt x="299" y="6"/>
                      </a:cubicBezTo>
                      <a:cubicBezTo>
                        <a:pt x="280" y="30"/>
                        <a:pt x="262" y="54"/>
                        <a:pt x="243" y="78"/>
                      </a:cubicBezTo>
                      <a:cubicBezTo>
                        <a:pt x="242" y="79"/>
                        <a:pt x="239" y="80"/>
                        <a:pt x="237" y="80"/>
                      </a:cubicBezTo>
                      <a:cubicBezTo>
                        <a:pt x="213" y="79"/>
                        <a:pt x="188" y="78"/>
                        <a:pt x="163" y="77"/>
                      </a:cubicBezTo>
                      <a:cubicBezTo>
                        <a:pt x="136" y="76"/>
                        <a:pt x="109" y="75"/>
                        <a:pt x="82" y="73"/>
                      </a:cubicBezTo>
                      <a:cubicBezTo>
                        <a:pt x="67" y="73"/>
                        <a:pt x="52" y="72"/>
                        <a:pt x="37" y="71"/>
                      </a:cubicBezTo>
                      <a:cubicBezTo>
                        <a:pt x="35" y="71"/>
                        <a:pt x="33" y="71"/>
                        <a:pt x="32" y="71"/>
                      </a:cubicBezTo>
                      <a:cubicBezTo>
                        <a:pt x="29" y="71"/>
                        <a:pt x="27" y="71"/>
                        <a:pt x="25" y="70"/>
                      </a:cubicBezTo>
                      <a:cubicBezTo>
                        <a:pt x="25" y="72"/>
                        <a:pt x="25" y="73"/>
                        <a:pt x="25" y="75"/>
                      </a:cubicBezTo>
                      <a:cubicBezTo>
                        <a:pt x="25" y="77"/>
                        <a:pt x="25" y="79"/>
                        <a:pt x="25" y="80"/>
                      </a:cubicBezTo>
                      <a:cubicBezTo>
                        <a:pt x="94" y="83"/>
                        <a:pt x="163" y="87"/>
                        <a:pt x="234" y="90"/>
                      </a:cubicBezTo>
                      <a:cubicBezTo>
                        <a:pt x="216" y="112"/>
                        <a:pt x="200" y="134"/>
                        <a:pt x="183" y="156"/>
                      </a:cubicBezTo>
                      <a:close/>
                      <a:moveTo>
                        <a:pt x="320" y="280"/>
                      </a:moveTo>
                      <a:cubicBezTo>
                        <a:pt x="316" y="278"/>
                        <a:pt x="313" y="276"/>
                        <a:pt x="308" y="273"/>
                      </a:cubicBezTo>
                      <a:cubicBezTo>
                        <a:pt x="317" y="271"/>
                        <a:pt x="324" y="270"/>
                        <a:pt x="332" y="268"/>
                      </a:cubicBezTo>
                      <a:cubicBezTo>
                        <a:pt x="328" y="272"/>
                        <a:pt x="324" y="276"/>
                        <a:pt x="320" y="280"/>
                      </a:cubicBezTo>
                      <a:close/>
                      <a:moveTo>
                        <a:pt x="448" y="100"/>
                      </a:moveTo>
                      <a:cubicBezTo>
                        <a:pt x="466" y="100"/>
                        <a:pt x="483" y="101"/>
                        <a:pt x="500" y="102"/>
                      </a:cubicBezTo>
                      <a:cubicBezTo>
                        <a:pt x="492" y="111"/>
                        <a:pt x="483" y="120"/>
                        <a:pt x="474" y="130"/>
                      </a:cubicBezTo>
                      <a:cubicBezTo>
                        <a:pt x="465" y="120"/>
                        <a:pt x="456" y="110"/>
                        <a:pt x="447" y="100"/>
                      </a:cubicBezTo>
                      <a:cubicBezTo>
                        <a:pt x="448" y="100"/>
                        <a:pt x="448" y="100"/>
                        <a:pt x="448" y="10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8" name="Freeform 441">
                  <a:extLst>
                    <a:ext uri="{FF2B5EF4-FFF2-40B4-BE49-F238E27FC236}">
                      <a16:creationId xmlns:a16="http://schemas.microsoft.com/office/drawing/2014/main" id="{CDC5FDF2-07CE-51A6-25C5-CD69F85802E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914823" y="3347348"/>
                  <a:ext cx="1021759" cy="765820"/>
                </a:xfrm>
                <a:custGeom>
                  <a:avLst/>
                  <a:gdLst>
                    <a:gd name="T0" fmla="*/ 112 w 255"/>
                    <a:gd name="T1" fmla="*/ 132 h 191"/>
                    <a:gd name="T2" fmla="*/ 114 w 255"/>
                    <a:gd name="T3" fmla="*/ 127 h 191"/>
                    <a:gd name="T4" fmla="*/ 210 w 255"/>
                    <a:gd name="T5" fmla="*/ 84 h 191"/>
                    <a:gd name="T6" fmla="*/ 255 w 255"/>
                    <a:gd name="T7" fmla="*/ 65 h 191"/>
                    <a:gd name="T8" fmla="*/ 251 w 255"/>
                    <a:gd name="T9" fmla="*/ 56 h 191"/>
                    <a:gd name="T10" fmla="*/ 109 w 255"/>
                    <a:gd name="T11" fmla="*/ 119 h 191"/>
                    <a:gd name="T12" fmla="*/ 103 w 255"/>
                    <a:gd name="T13" fmla="*/ 100 h 191"/>
                    <a:gd name="T14" fmla="*/ 89 w 255"/>
                    <a:gd name="T15" fmla="*/ 50 h 191"/>
                    <a:gd name="T16" fmla="*/ 76 w 255"/>
                    <a:gd name="T17" fmla="*/ 1 h 191"/>
                    <a:gd name="T18" fmla="*/ 76 w 255"/>
                    <a:gd name="T19" fmla="*/ 0 h 191"/>
                    <a:gd name="T20" fmla="*/ 65 w 255"/>
                    <a:gd name="T21" fmla="*/ 3 h 191"/>
                    <a:gd name="T22" fmla="*/ 69 w 255"/>
                    <a:gd name="T23" fmla="*/ 12 h 191"/>
                    <a:gd name="T24" fmla="*/ 85 w 255"/>
                    <a:gd name="T25" fmla="*/ 70 h 191"/>
                    <a:gd name="T26" fmla="*/ 100 w 255"/>
                    <a:gd name="T27" fmla="*/ 123 h 191"/>
                    <a:gd name="T28" fmla="*/ 0 w 255"/>
                    <a:gd name="T29" fmla="*/ 168 h 191"/>
                    <a:gd name="T30" fmla="*/ 4 w 255"/>
                    <a:gd name="T31" fmla="*/ 177 h 191"/>
                    <a:gd name="T32" fmla="*/ 10 w 255"/>
                    <a:gd name="T33" fmla="*/ 174 h 191"/>
                    <a:gd name="T34" fmla="*/ 77 w 255"/>
                    <a:gd name="T35" fmla="*/ 144 h 191"/>
                    <a:gd name="T36" fmla="*/ 102 w 255"/>
                    <a:gd name="T37" fmla="*/ 132 h 191"/>
                    <a:gd name="T38" fmla="*/ 118 w 255"/>
                    <a:gd name="T39" fmla="*/ 190 h 191"/>
                    <a:gd name="T40" fmla="*/ 118 w 255"/>
                    <a:gd name="T41" fmla="*/ 191 h 191"/>
                    <a:gd name="T42" fmla="*/ 128 w 255"/>
                    <a:gd name="T43" fmla="*/ 189 h 191"/>
                    <a:gd name="T44" fmla="*/ 127 w 255"/>
                    <a:gd name="T45" fmla="*/ 187 h 191"/>
                    <a:gd name="T46" fmla="*/ 112 w 255"/>
                    <a:gd name="T47" fmla="*/ 132 h 1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255" h="191">
                      <a:moveTo>
                        <a:pt x="112" y="132"/>
                      </a:moveTo>
                      <a:cubicBezTo>
                        <a:pt x="111" y="130"/>
                        <a:pt x="112" y="128"/>
                        <a:pt x="114" y="127"/>
                      </a:cubicBezTo>
                      <a:cubicBezTo>
                        <a:pt x="146" y="113"/>
                        <a:pt x="178" y="98"/>
                        <a:pt x="210" y="84"/>
                      </a:cubicBezTo>
                      <a:cubicBezTo>
                        <a:pt x="225" y="78"/>
                        <a:pt x="240" y="71"/>
                        <a:pt x="255" y="65"/>
                      </a:cubicBezTo>
                      <a:cubicBezTo>
                        <a:pt x="253" y="62"/>
                        <a:pt x="251" y="59"/>
                        <a:pt x="251" y="56"/>
                      </a:cubicBezTo>
                      <a:cubicBezTo>
                        <a:pt x="204" y="77"/>
                        <a:pt x="156" y="98"/>
                        <a:pt x="109" y="119"/>
                      </a:cubicBezTo>
                      <a:cubicBezTo>
                        <a:pt x="107" y="113"/>
                        <a:pt x="105" y="107"/>
                        <a:pt x="103" y="100"/>
                      </a:cubicBezTo>
                      <a:cubicBezTo>
                        <a:pt x="98" y="84"/>
                        <a:pt x="94" y="67"/>
                        <a:pt x="89" y="50"/>
                      </a:cubicBezTo>
                      <a:cubicBezTo>
                        <a:pt x="85" y="34"/>
                        <a:pt x="80" y="18"/>
                        <a:pt x="76" y="1"/>
                      </a:cubicBezTo>
                      <a:cubicBezTo>
                        <a:pt x="76" y="1"/>
                        <a:pt x="76" y="1"/>
                        <a:pt x="76" y="0"/>
                      </a:cubicBezTo>
                      <a:cubicBezTo>
                        <a:pt x="73" y="2"/>
                        <a:pt x="69" y="3"/>
                        <a:pt x="65" y="3"/>
                      </a:cubicBezTo>
                      <a:cubicBezTo>
                        <a:pt x="67" y="5"/>
                        <a:pt x="67" y="7"/>
                        <a:pt x="69" y="12"/>
                      </a:cubicBezTo>
                      <a:cubicBezTo>
                        <a:pt x="74" y="31"/>
                        <a:pt x="80" y="50"/>
                        <a:pt x="85" y="70"/>
                      </a:cubicBezTo>
                      <a:cubicBezTo>
                        <a:pt x="90" y="87"/>
                        <a:pt x="95" y="105"/>
                        <a:pt x="100" y="123"/>
                      </a:cubicBezTo>
                      <a:cubicBezTo>
                        <a:pt x="66" y="138"/>
                        <a:pt x="33" y="153"/>
                        <a:pt x="0" y="168"/>
                      </a:cubicBezTo>
                      <a:cubicBezTo>
                        <a:pt x="2" y="170"/>
                        <a:pt x="4" y="173"/>
                        <a:pt x="4" y="177"/>
                      </a:cubicBezTo>
                      <a:cubicBezTo>
                        <a:pt x="6" y="176"/>
                        <a:pt x="7" y="175"/>
                        <a:pt x="10" y="174"/>
                      </a:cubicBezTo>
                      <a:cubicBezTo>
                        <a:pt x="32" y="164"/>
                        <a:pt x="55" y="154"/>
                        <a:pt x="77" y="144"/>
                      </a:cubicBezTo>
                      <a:cubicBezTo>
                        <a:pt x="85" y="140"/>
                        <a:pt x="94" y="136"/>
                        <a:pt x="102" y="132"/>
                      </a:cubicBezTo>
                      <a:cubicBezTo>
                        <a:pt x="108" y="152"/>
                        <a:pt x="113" y="171"/>
                        <a:pt x="118" y="190"/>
                      </a:cubicBezTo>
                      <a:cubicBezTo>
                        <a:pt x="118" y="190"/>
                        <a:pt x="118" y="191"/>
                        <a:pt x="118" y="191"/>
                      </a:cubicBezTo>
                      <a:cubicBezTo>
                        <a:pt x="121" y="190"/>
                        <a:pt x="125" y="189"/>
                        <a:pt x="128" y="189"/>
                      </a:cubicBezTo>
                      <a:cubicBezTo>
                        <a:pt x="128" y="188"/>
                        <a:pt x="127" y="188"/>
                        <a:pt x="127" y="187"/>
                      </a:cubicBezTo>
                      <a:cubicBezTo>
                        <a:pt x="122" y="169"/>
                        <a:pt x="117" y="150"/>
                        <a:pt x="112" y="13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9" name="Freeform 442">
                  <a:extLst>
                    <a:ext uri="{FF2B5EF4-FFF2-40B4-BE49-F238E27FC236}">
                      <a16:creationId xmlns:a16="http://schemas.microsoft.com/office/drawing/2014/main" id="{EA751E82-8D6F-E871-CAEC-2D3C29297A6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548909" y="3093408"/>
                  <a:ext cx="473889" cy="119972"/>
                </a:xfrm>
                <a:custGeom>
                  <a:avLst/>
                  <a:gdLst>
                    <a:gd name="T0" fmla="*/ 55 w 118"/>
                    <a:gd name="T1" fmla="*/ 19 h 30"/>
                    <a:gd name="T2" fmla="*/ 111 w 118"/>
                    <a:gd name="T3" fmla="*/ 29 h 30"/>
                    <a:gd name="T4" fmla="*/ 117 w 118"/>
                    <a:gd name="T5" fmla="*/ 30 h 30"/>
                    <a:gd name="T6" fmla="*/ 117 w 118"/>
                    <a:gd name="T7" fmla="*/ 30 h 30"/>
                    <a:gd name="T8" fmla="*/ 118 w 118"/>
                    <a:gd name="T9" fmla="*/ 21 h 30"/>
                    <a:gd name="T10" fmla="*/ 2 w 118"/>
                    <a:gd name="T11" fmla="*/ 0 h 30"/>
                    <a:gd name="T12" fmla="*/ 0 w 118"/>
                    <a:gd name="T13" fmla="*/ 10 h 30"/>
                    <a:gd name="T14" fmla="*/ 1 w 118"/>
                    <a:gd name="T15" fmla="*/ 10 h 30"/>
                    <a:gd name="T16" fmla="*/ 55 w 118"/>
                    <a:gd name="T17" fmla="*/ 19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18" h="30">
                      <a:moveTo>
                        <a:pt x="55" y="19"/>
                      </a:moveTo>
                      <a:cubicBezTo>
                        <a:pt x="73" y="22"/>
                        <a:pt x="92" y="26"/>
                        <a:pt x="111" y="29"/>
                      </a:cubicBezTo>
                      <a:cubicBezTo>
                        <a:pt x="113" y="29"/>
                        <a:pt x="115" y="29"/>
                        <a:pt x="117" y="30"/>
                      </a:cubicBezTo>
                      <a:cubicBezTo>
                        <a:pt x="117" y="30"/>
                        <a:pt x="117" y="30"/>
                        <a:pt x="117" y="30"/>
                      </a:cubicBezTo>
                      <a:cubicBezTo>
                        <a:pt x="117" y="27"/>
                        <a:pt x="117" y="24"/>
                        <a:pt x="118" y="21"/>
                      </a:cubicBezTo>
                      <a:cubicBezTo>
                        <a:pt x="81" y="14"/>
                        <a:pt x="41" y="7"/>
                        <a:pt x="2" y="0"/>
                      </a:cubicBezTo>
                      <a:cubicBezTo>
                        <a:pt x="2" y="4"/>
                        <a:pt x="1" y="7"/>
                        <a:pt x="0" y="10"/>
                      </a:cubicBezTo>
                      <a:cubicBezTo>
                        <a:pt x="1" y="10"/>
                        <a:pt x="1" y="10"/>
                        <a:pt x="1" y="10"/>
                      </a:cubicBezTo>
                      <a:cubicBezTo>
                        <a:pt x="19" y="13"/>
                        <a:pt x="37" y="16"/>
                        <a:pt x="55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0" name="Freeform 443">
                  <a:extLst>
                    <a:ext uri="{FF2B5EF4-FFF2-40B4-BE49-F238E27FC236}">
                      <a16:creationId xmlns:a16="http://schemas.microsoft.com/office/drawing/2014/main" id="{7CC6E5B7-55BB-CE85-C1E0-8C5026FC1C2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684640" y="3651277"/>
                  <a:ext cx="327922" cy="861797"/>
                </a:xfrm>
                <a:custGeom>
                  <a:avLst/>
                  <a:gdLst>
                    <a:gd name="T0" fmla="*/ 41 w 82"/>
                    <a:gd name="T1" fmla="*/ 122 h 215"/>
                    <a:gd name="T2" fmla="*/ 56 w 82"/>
                    <a:gd name="T3" fmla="*/ 78 h 215"/>
                    <a:gd name="T4" fmla="*/ 78 w 82"/>
                    <a:gd name="T5" fmla="*/ 15 h 215"/>
                    <a:gd name="T6" fmla="*/ 81 w 82"/>
                    <a:gd name="T7" fmla="*/ 7 h 215"/>
                    <a:gd name="T8" fmla="*/ 82 w 82"/>
                    <a:gd name="T9" fmla="*/ 4 h 215"/>
                    <a:gd name="T10" fmla="*/ 74 w 82"/>
                    <a:gd name="T11" fmla="*/ 0 h 215"/>
                    <a:gd name="T12" fmla="*/ 54 w 82"/>
                    <a:gd name="T13" fmla="*/ 57 h 215"/>
                    <a:gd name="T14" fmla="*/ 3 w 82"/>
                    <a:gd name="T15" fmla="*/ 202 h 215"/>
                    <a:gd name="T16" fmla="*/ 0 w 82"/>
                    <a:gd name="T17" fmla="*/ 211 h 215"/>
                    <a:gd name="T18" fmla="*/ 0 w 82"/>
                    <a:gd name="T19" fmla="*/ 211 h 215"/>
                    <a:gd name="T20" fmla="*/ 9 w 82"/>
                    <a:gd name="T21" fmla="*/ 215 h 215"/>
                    <a:gd name="T22" fmla="*/ 18 w 82"/>
                    <a:gd name="T23" fmla="*/ 186 h 215"/>
                    <a:gd name="T24" fmla="*/ 41 w 82"/>
                    <a:gd name="T25" fmla="*/ 122 h 2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82" h="215">
                      <a:moveTo>
                        <a:pt x="41" y="122"/>
                      </a:moveTo>
                      <a:cubicBezTo>
                        <a:pt x="46" y="108"/>
                        <a:pt x="51" y="93"/>
                        <a:pt x="56" y="78"/>
                      </a:cubicBezTo>
                      <a:cubicBezTo>
                        <a:pt x="64" y="57"/>
                        <a:pt x="71" y="36"/>
                        <a:pt x="78" y="15"/>
                      </a:cubicBezTo>
                      <a:cubicBezTo>
                        <a:pt x="79" y="12"/>
                        <a:pt x="80" y="10"/>
                        <a:pt x="81" y="7"/>
                      </a:cubicBezTo>
                      <a:cubicBezTo>
                        <a:pt x="81" y="6"/>
                        <a:pt x="82" y="5"/>
                        <a:pt x="82" y="4"/>
                      </a:cubicBezTo>
                      <a:cubicBezTo>
                        <a:pt x="79" y="3"/>
                        <a:pt x="76" y="2"/>
                        <a:pt x="74" y="0"/>
                      </a:cubicBezTo>
                      <a:cubicBezTo>
                        <a:pt x="67" y="19"/>
                        <a:pt x="60" y="38"/>
                        <a:pt x="54" y="57"/>
                      </a:cubicBezTo>
                      <a:cubicBezTo>
                        <a:pt x="48" y="72"/>
                        <a:pt x="10" y="181"/>
                        <a:pt x="3" y="202"/>
                      </a:cubicBezTo>
                      <a:cubicBezTo>
                        <a:pt x="2" y="205"/>
                        <a:pt x="1" y="208"/>
                        <a:pt x="0" y="211"/>
                      </a:cubicBezTo>
                      <a:cubicBezTo>
                        <a:pt x="0" y="211"/>
                        <a:pt x="0" y="211"/>
                        <a:pt x="0" y="211"/>
                      </a:cubicBezTo>
                      <a:cubicBezTo>
                        <a:pt x="3" y="212"/>
                        <a:pt x="6" y="213"/>
                        <a:pt x="9" y="215"/>
                      </a:cubicBezTo>
                      <a:cubicBezTo>
                        <a:pt x="12" y="205"/>
                        <a:pt x="15" y="196"/>
                        <a:pt x="18" y="186"/>
                      </a:cubicBezTo>
                      <a:cubicBezTo>
                        <a:pt x="26" y="165"/>
                        <a:pt x="33" y="143"/>
                        <a:pt x="41" y="12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1" name="Freeform 444">
                  <a:extLst>
                    <a:ext uri="{FF2B5EF4-FFF2-40B4-BE49-F238E27FC236}">
                      <a16:creationId xmlns:a16="http://schemas.microsoft.com/office/drawing/2014/main" id="{DBF749C7-92C0-DA69-3B8E-6D21B2DD7A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517971" y="2411570"/>
                  <a:ext cx="347918" cy="477888"/>
                </a:xfrm>
                <a:custGeom>
                  <a:avLst/>
                  <a:gdLst>
                    <a:gd name="T0" fmla="*/ 80 w 87"/>
                    <a:gd name="T1" fmla="*/ 119 h 119"/>
                    <a:gd name="T2" fmla="*/ 87 w 87"/>
                    <a:gd name="T3" fmla="*/ 113 h 119"/>
                    <a:gd name="T4" fmla="*/ 86 w 87"/>
                    <a:gd name="T5" fmla="*/ 112 h 119"/>
                    <a:gd name="T6" fmla="*/ 8 w 87"/>
                    <a:gd name="T7" fmla="*/ 1 h 119"/>
                    <a:gd name="T8" fmla="*/ 8 w 87"/>
                    <a:gd name="T9" fmla="*/ 0 h 119"/>
                    <a:gd name="T10" fmla="*/ 0 w 87"/>
                    <a:gd name="T11" fmla="*/ 5 h 119"/>
                    <a:gd name="T12" fmla="*/ 80 w 87"/>
                    <a:gd name="T13" fmla="*/ 119 h 1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7" h="119">
                      <a:moveTo>
                        <a:pt x="80" y="119"/>
                      </a:moveTo>
                      <a:cubicBezTo>
                        <a:pt x="82" y="117"/>
                        <a:pt x="84" y="115"/>
                        <a:pt x="87" y="113"/>
                      </a:cubicBezTo>
                      <a:cubicBezTo>
                        <a:pt x="87" y="113"/>
                        <a:pt x="86" y="112"/>
                        <a:pt x="86" y="112"/>
                      </a:cubicBezTo>
                      <a:cubicBezTo>
                        <a:pt x="60" y="75"/>
                        <a:pt x="34" y="38"/>
                        <a:pt x="8" y="1"/>
                      </a:cubicBezTo>
                      <a:cubicBezTo>
                        <a:pt x="8" y="0"/>
                        <a:pt x="8" y="0"/>
                        <a:pt x="8" y="0"/>
                      </a:cubicBezTo>
                      <a:cubicBezTo>
                        <a:pt x="5" y="2"/>
                        <a:pt x="3" y="4"/>
                        <a:pt x="0" y="5"/>
                      </a:cubicBezTo>
                      <a:cubicBezTo>
                        <a:pt x="26" y="43"/>
                        <a:pt x="53" y="81"/>
                        <a:pt x="80" y="1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2" name="Freeform 445">
                  <a:extLst>
                    <a:ext uri="{FF2B5EF4-FFF2-40B4-BE49-F238E27FC236}">
                      <a16:creationId xmlns:a16="http://schemas.microsoft.com/office/drawing/2014/main" id="{43D1B4FF-6FFF-71C1-120C-BE26107008F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930819" y="4109168"/>
                  <a:ext cx="379910" cy="123971"/>
                </a:xfrm>
                <a:custGeom>
                  <a:avLst/>
                  <a:gdLst>
                    <a:gd name="T0" fmla="*/ 95 w 95"/>
                    <a:gd name="T1" fmla="*/ 21 h 31"/>
                    <a:gd name="T2" fmla="*/ 56 w 95"/>
                    <a:gd name="T3" fmla="*/ 12 h 31"/>
                    <a:gd name="T4" fmla="*/ 2 w 95"/>
                    <a:gd name="T5" fmla="*/ 0 h 31"/>
                    <a:gd name="T6" fmla="*/ 0 w 95"/>
                    <a:gd name="T7" fmla="*/ 9 h 31"/>
                    <a:gd name="T8" fmla="*/ 93 w 95"/>
                    <a:gd name="T9" fmla="*/ 31 h 31"/>
                    <a:gd name="T10" fmla="*/ 95 w 95"/>
                    <a:gd name="T11" fmla="*/ 21 h 31"/>
                    <a:gd name="T12" fmla="*/ 95 w 95"/>
                    <a:gd name="T13" fmla="*/ 21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5" h="31">
                      <a:moveTo>
                        <a:pt x="95" y="21"/>
                      </a:moveTo>
                      <a:cubicBezTo>
                        <a:pt x="82" y="18"/>
                        <a:pt x="69" y="15"/>
                        <a:pt x="56" y="12"/>
                      </a:cubicBezTo>
                      <a:cubicBezTo>
                        <a:pt x="38" y="8"/>
                        <a:pt x="20" y="4"/>
                        <a:pt x="2" y="0"/>
                      </a:cubicBezTo>
                      <a:cubicBezTo>
                        <a:pt x="2" y="4"/>
                        <a:pt x="1" y="7"/>
                        <a:pt x="0" y="9"/>
                      </a:cubicBezTo>
                      <a:cubicBezTo>
                        <a:pt x="31" y="17"/>
                        <a:pt x="62" y="24"/>
                        <a:pt x="93" y="31"/>
                      </a:cubicBezTo>
                      <a:cubicBezTo>
                        <a:pt x="93" y="28"/>
                        <a:pt x="94" y="24"/>
                        <a:pt x="95" y="21"/>
                      </a:cubicBezTo>
                      <a:cubicBezTo>
                        <a:pt x="95" y="21"/>
                        <a:pt x="95" y="21"/>
                        <a:pt x="95" y="2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3" name="Freeform 446">
                  <a:extLst>
                    <a:ext uri="{FF2B5EF4-FFF2-40B4-BE49-F238E27FC236}">
                      <a16:creationId xmlns:a16="http://schemas.microsoft.com/office/drawing/2014/main" id="{EBED8198-0BD5-F86A-F9A8-F83BE81B40E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706399" y="4763014"/>
                  <a:ext cx="1001764" cy="849800"/>
                </a:xfrm>
                <a:custGeom>
                  <a:avLst/>
                  <a:gdLst>
                    <a:gd name="T0" fmla="*/ 250 w 250"/>
                    <a:gd name="T1" fmla="*/ 205 h 212"/>
                    <a:gd name="T2" fmla="*/ 195 w 250"/>
                    <a:gd name="T3" fmla="*/ 158 h 212"/>
                    <a:gd name="T4" fmla="*/ 86 w 250"/>
                    <a:gd name="T5" fmla="*/ 67 h 212"/>
                    <a:gd name="T6" fmla="*/ 7 w 250"/>
                    <a:gd name="T7" fmla="*/ 1 h 212"/>
                    <a:gd name="T8" fmla="*/ 6 w 250"/>
                    <a:gd name="T9" fmla="*/ 0 h 212"/>
                    <a:gd name="T10" fmla="*/ 0 w 250"/>
                    <a:gd name="T11" fmla="*/ 7 h 212"/>
                    <a:gd name="T12" fmla="*/ 244 w 250"/>
                    <a:gd name="T13" fmla="*/ 212 h 212"/>
                    <a:gd name="T14" fmla="*/ 250 w 250"/>
                    <a:gd name="T15" fmla="*/ 205 h 212"/>
                    <a:gd name="T16" fmla="*/ 250 w 250"/>
                    <a:gd name="T17" fmla="*/ 205 h 2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50" h="212">
                      <a:moveTo>
                        <a:pt x="250" y="205"/>
                      </a:moveTo>
                      <a:cubicBezTo>
                        <a:pt x="232" y="189"/>
                        <a:pt x="213" y="174"/>
                        <a:pt x="195" y="158"/>
                      </a:cubicBezTo>
                      <a:cubicBezTo>
                        <a:pt x="159" y="128"/>
                        <a:pt x="122" y="98"/>
                        <a:pt x="86" y="67"/>
                      </a:cubicBezTo>
                      <a:cubicBezTo>
                        <a:pt x="60" y="45"/>
                        <a:pt x="34" y="23"/>
                        <a:pt x="7" y="1"/>
                      </a:cubicBezTo>
                      <a:cubicBezTo>
                        <a:pt x="7" y="1"/>
                        <a:pt x="7" y="0"/>
                        <a:pt x="6" y="0"/>
                      </a:cubicBezTo>
                      <a:cubicBezTo>
                        <a:pt x="4" y="2"/>
                        <a:pt x="2" y="5"/>
                        <a:pt x="0" y="7"/>
                      </a:cubicBezTo>
                      <a:cubicBezTo>
                        <a:pt x="81" y="75"/>
                        <a:pt x="163" y="144"/>
                        <a:pt x="244" y="212"/>
                      </a:cubicBezTo>
                      <a:cubicBezTo>
                        <a:pt x="246" y="209"/>
                        <a:pt x="248" y="207"/>
                        <a:pt x="250" y="205"/>
                      </a:cubicBezTo>
                      <a:cubicBezTo>
                        <a:pt x="250" y="205"/>
                        <a:pt x="250" y="205"/>
                        <a:pt x="250" y="20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4" name="Freeform 447">
                  <a:extLst>
                    <a:ext uri="{FF2B5EF4-FFF2-40B4-BE49-F238E27FC236}">
                      <a16:creationId xmlns:a16="http://schemas.microsoft.com/office/drawing/2014/main" id="{CC91B366-3ED2-320C-ACF2-BE22D5E7C2D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840131" y="5098934"/>
                  <a:ext cx="577864" cy="219948"/>
                </a:xfrm>
                <a:custGeom>
                  <a:avLst/>
                  <a:gdLst>
                    <a:gd name="T0" fmla="*/ 140 w 144"/>
                    <a:gd name="T1" fmla="*/ 0 h 55"/>
                    <a:gd name="T2" fmla="*/ 86 w 144"/>
                    <a:gd name="T3" fmla="*/ 18 h 55"/>
                    <a:gd name="T4" fmla="*/ 37 w 144"/>
                    <a:gd name="T5" fmla="*/ 34 h 55"/>
                    <a:gd name="T6" fmla="*/ 0 w 144"/>
                    <a:gd name="T7" fmla="*/ 47 h 55"/>
                    <a:gd name="T8" fmla="*/ 0 w 144"/>
                    <a:gd name="T9" fmla="*/ 47 h 55"/>
                    <a:gd name="T10" fmla="*/ 3 w 144"/>
                    <a:gd name="T11" fmla="*/ 55 h 55"/>
                    <a:gd name="T12" fmla="*/ 144 w 144"/>
                    <a:gd name="T13" fmla="*/ 11 h 55"/>
                    <a:gd name="T14" fmla="*/ 141 w 144"/>
                    <a:gd name="T15" fmla="*/ 0 h 55"/>
                    <a:gd name="T16" fmla="*/ 140 w 144"/>
                    <a:gd name="T17" fmla="*/ 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44" h="55">
                      <a:moveTo>
                        <a:pt x="140" y="0"/>
                      </a:moveTo>
                      <a:cubicBezTo>
                        <a:pt x="122" y="6"/>
                        <a:pt x="104" y="12"/>
                        <a:pt x="86" y="18"/>
                      </a:cubicBezTo>
                      <a:cubicBezTo>
                        <a:pt x="70" y="23"/>
                        <a:pt x="53" y="29"/>
                        <a:pt x="37" y="34"/>
                      </a:cubicBezTo>
                      <a:cubicBezTo>
                        <a:pt x="24" y="38"/>
                        <a:pt x="12" y="43"/>
                        <a:pt x="0" y="47"/>
                      </a:cubicBezTo>
                      <a:cubicBezTo>
                        <a:pt x="0" y="47"/>
                        <a:pt x="0" y="47"/>
                        <a:pt x="0" y="47"/>
                      </a:cubicBezTo>
                      <a:cubicBezTo>
                        <a:pt x="1" y="49"/>
                        <a:pt x="2" y="52"/>
                        <a:pt x="3" y="55"/>
                      </a:cubicBezTo>
                      <a:cubicBezTo>
                        <a:pt x="36" y="45"/>
                        <a:pt x="124" y="15"/>
                        <a:pt x="144" y="11"/>
                      </a:cubicBezTo>
                      <a:cubicBezTo>
                        <a:pt x="143" y="7"/>
                        <a:pt x="141" y="4"/>
                        <a:pt x="141" y="0"/>
                      </a:cubicBezTo>
                      <a:cubicBezTo>
                        <a:pt x="141" y="0"/>
                        <a:pt x="141" y="0"/>
                        <a:pt x="14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5" name="Freeform 448">
                  <a:extLst>
                    <a:ext uri="{FF2B5EF4-FFF2-40B4-BE49-F238E27FC236}">
                      <a16:creationId xmlns:a16="http://schemas.microsoft.com/office/drawing/2014/main" id="{E85ADA0A-B234-2099-4FCB-88F6A65F0DC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569959" y="4321118"/>
                  <a:ext cx="239943" cy="629852"/>
                </a:xfrm>
                <a:custGeom>
                  <a:avLst/>
                  <a:gdLst>
                    <a:gd name="T0" fmla="*/ 37 w 60"/>
                    <a:gd name="T1" fmla="*/ 45 h 157"/>
                    <a:gd name="T2" fmla="*/ 17 w 60"/>
                    <a:gd name="T3" fmla="*/ 103 h 157"/>
                    <a:gd name="T4" fmla="*/ 0 w 60"/>
                    <a:gd name="T5" fmla="*/ 154 h 157"/>
                    <a:gd name="T6" fmla="*/ 9 w 60"/>
                    <a:gd name="T7" fmla="*/ 157 h 157"/>
                    <a:gd name="T8" fmla="*/ 9 w 60"/>
                    <a:gd name="T9" fmla="*/ 157 h 157"/>
                    <a:gd name="T10" fmla="*/ 60 w 60"/>
                    <a:gd name="T11" fmla="*/ 3 h 157"/>
                    <a:gd name="T12" fmla="*/ 52 w 60"/>
                    <a:gd name="T13" fmla="*/ 0 h 157"/>
                    <a:gd name="T14" fmla="*/ 37 w 60"/>
                    <a:gd name="T15" fmla="*/ 45 h 1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60" h="157">
                      <a:moveTo>
                        <a:pt x="37" y="45"/>
                      </a:moveTo>
                      <a:cubicBezTo>
                        <a:pt x="30" y="64"/>
                        <a:pt x="24" y="84"/>
                        <a:pt x="17" y="103"/>
                      </a:cubicBezTo>
                      <a:cubicBezTo>
                        <a:pt x="12" y="120"/>
                        <a:pt x="6" y="137"/>
                        <a:pt x="0" y="154"/>
                      </a:cubicBezTo>
                      <a:cubicBezTo>
                        <a:pt x="3" y="154"/>
                        <a:pt x="7" y="155"/>
                        <a:pt x="9" y="157"/>
                      </a:cubicBezTo>
                      <a:cubicBezTo>
                        <a:pt x="9" y="157"/>
                        <a:pt x="9" y="157"/>
                        <a:pt x="9" y="157"/>
                      </a:cubicBezTo>
                      <a:cubicBezTo>
                        <a:pt x="26" y="106"/>
                        <a:pt x="43" y="54"/>
                        <a:pt x="60" y="3"/>
                      </a:cubicBezTo>
                      <a:cubicBezTo>
                        <a:pt x="57" y="2"/>
                        <a:pt x="54" y="1"/>
                        <a:pt x="52" y="0"/>
                      </a:cubicBezTo>
                      <a:cubicBezTo>
                        <a:pt x="47" y="15"/>
                        <a:pt x="42" y="30"/>
                        <a:pt x="37" y="4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6" name="Freeform 449">
                  <a:extLst>
                    <a:ext uri="{FF2B5EF4-FFF2-40B4-BE49-F238E27FC236}">
                      <a16:creationId xmlns:a16="http://schemas.microsoft.com/office/drawing/2014/main" id="{B501C807-4CF4-C918-FAE8-8CC648C0789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492922" y="2251608"/>
                  <a:ext cx="681839" cy="745824"/>
                </a:xfrm>
                <a:custGeom>
                  <a:avLst/>
                  <a:gdLst>
                    <a:gd name="T0" fmla="*/ 7 w 170"/>
                    <a:gd name="T1" fmla="*/ 186 h 186"/>
                    <a:gd name="T2" fmla="*/ 11 w 170"/>
                    <a:gd name="T3" fmla="*/ 182 h 186"/>
                    <a:gd name="T4" fmla="*/ 133 w 170"/>
                    <a:gd name="T5" fmla="*/ 46 h 186"/>
                    <a:gd name="T6" fmla="*/ 169 w 170"/>
                    <a:gd name="T7" fmla="*/ 8 h 186"/>
                    <a:gd name="T8" fmla="*/ 170 w 170"/>
                    <a:gd name="T9" fmla="*/ 7 h 186"/>
                    <a:gd name="T10" fmla="*/ 163 w 170"/>
                    <a:gd name="T11" fmla="*/ 0 h 186"/>
                    <a:gd name="T12" fmla="*/ 109 w 170"/>
                    <a:gd name="T13" fmla="*/ 60 h 186"/>
                    <a:gd name="T14" fmla="*/ 3 w 170"/>
                    <a:gd name="T15" fmla="*/ 176 h 186"/>
                    <a:gd name="T16" fmla="*/ 0 w 170"/>
                    <a:gd name="T17" fmla="*/ 180 h 186"/>
                    <a:gd name="T18" fmla="*/ 7 w 170"/>
                    <a:gd name="T19" fmla="*/ 186 h 1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70" h="186">
                      <a:moveTo>
                        <a:pt x="7" y="186"/>
                      </a:moveTo>
                      <a:cubicBezTo>
                        <a:pt x="8" y="185"/>
                        <a:pt x="9" y="184"/>
                        <a:pt x="11" y="182"/>
                      </a:cubicBezTo>
                      <a:cubicBezTo>
                        <a:pt x="51" y="137"/>
                        <a:pt x="92" y="92"/>
                        <a:pt x="133" y="46"/>
                      </a:cubicBezTo>
                      <a:cubicBezTo>
                        <a:pt x="145" y="34"/>
                        <a:pt x="157" y="21"/>
                        <a:pt x="169" y="8"/>
                      </a:cubicBezTo>
                      <a:cubicBezTo>
                        <a:pt x="169" y="7"/>
                        <a:pt x="169" y="7"/>
                        <a:pt x="170" y="7"/>
                      </a:cubicBezTo>
                      <a:cubicBezTo>
                        <a:pt x="167" y="5"/>
                        <a:pt x="165" y="3"/>
                        <a:pt x="163" y="0"/>
                      </a:cubicBezTo>
                      <a:cubicBezTo>
                        <a:pt x="145" y="20"/>
                        <a:pt x="127" y="40"/>
                        <a:pt x="109" y="60"/>
                      </a:cubicBezTo>
                      <a:cubicBezTo>
                        <a:pt x="74" y="99"/>
                        <a:pt x="39" y="137"/>
                        <a:pt x="3" y="176"/>
                      </a:cubicBezTo>
                      <a:cubicBezTo>
                        <a:pt x="2" y="178"/>
                        <a:pt x="1" y="179"/>
                        <a:pt x="0" y="180"/>
                      </a:cubicBezTo>
                      <a:cubicBezTo>
                        <a:pt x="3" y="181"/>
                        <a:pt x="5" y="183"/>
                        <a:pt x="7" y="18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7" name="Freeform 450">
                  <a:extLst>
                    <a:ext uri="{FF2B5EF4-FFF2-40B4-BE49-F238E27FC236}">
                      <a16:creationId xmlns:a16="http://schemas.microsoft.com/office/drawing/2014/main" id="{7359FF40-DE61-A1E5-1E11-ABAA0E9F001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444933" y="3217379"/>
                  <a:ext cx="313926" cy="753822"/>
                </a:xfrm>
                <a:custGeom>
                  <a:avLst/>
                  <a:gdLst>
                    <a:gd name="T0" fmla="*/ 59 w 78"/>
                    <a:gd name="T1" fmla="*/ 133 h 188"/>
                    <a:gd name="T2" fmla="*/ 40 w 78"/>
                    <a:gd name="T3" fmla="*/ 82 h 188"/>
                    <a:gd name="T4" fmla="*/ 15 w 78"/>
                    <a:gd name="T5" fmla="*/ 16 h 188"/>
                    <a:gd name="T6" fmla="*/ 9 w 78"/>
                    <a:gd name="T7" fmla="*/ 0 h 188"/>
                    <a:gd name="T8" fmla="*/ 0 w 78"/>
                    <a:gd name="T9" fmla="*/ 3 h 188"/>
                    <a:gd name="T10" fmla="*/ 1 w 78"/>
                    <a:gd name="T11" fmla="*/ 5 h 188"/>
                    <a:gd name="T12" fmla="*/ 34 w 78"/>
                    <a:gd name="T13" fmla="*/ 92 h 188"/>
                    <a:gd name="T14" fmla="*/ 61 w 78"/>
                    <a:gd name="T15" fmla="*/ 165 h 188"/>
                    <a:gd name="T16" fmla="*/ 70 w 78"/>
                    <a:gd name="T17" fmla="*/ 188 h 188"/>
                    <a:gd name="T18" fmla="*/ 78 w 78"/>
                    <a:gd name="T19" fmla="*/ 184 h 188"/>
                    <a:gd name="T20" fmla="*/ 59 w 78"/>
                    <a:gd name="T21" fmla="*/ 133 h 1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78" h="188">
                      <a:moveTo>
                        <a:pt x="59" y="133"/>
                      </a:moveTo>
                      <a:cubicBezTo>
                        <a:pt x="52" y="116"/>
                        <a:pt x="46" y="99"/>
                        <a:pt x="40" y="82"/>
                      </a:cubicBezTo>
                      <a:cubicBezTo>
                        <a:pt x="32" y="60"/>
                        <a:pt x="23" y="38"/>
                        <a:pt x="15" y="16"/>
                      </a:cubicBezTo>
                      <a:cubicBezTo>
                        <a:pt x="13" y="11"/>
                        <a:pt x="11" y="5"/>
                        <a:pt x="9" y="0"/>
                      </a:cubicBezTo>
                      <a:cubicBezTo>
                        <a:pt x="6" y="1"/>
                        <a:pt x="3" y="3"/>
                        <a:pt x="0" y="3"/>
                      </a:cubicBezTo>
                      <a:cubicBezTo>
                        <a:pt x="0" y="4"/>
                        <a:pt x="1" y="4"/>
                        <a:pt x="1" y="5"/>
                      </a:cubicBezTo>
                      <a:cubicBezTo>
                        <a:pt x="12" y="34"/>
                        <a:pt x="23" y="63"/>
                        <a:pt x="34" y="92"/>
                      </a:cubicBezTo>
                      <a:cubicBezTo>
                        <a:pt x="43" y="117"/>
                        <a:pt x="52" y="141"/>
                        <a:pt x="61" y="165"/>
                      </a:cubicBezTo>
                      <a:cubicBezTo>
                        <a:pt x="63" y="169"/>
                        <a:pt x="68" y="184"/>
                        <a:pt x="70" y="188"/>
                      </a:cubicBezTo>
                      <a:cubicBezTo>
                        <a:pt x="72" y="186"/>
                        <a:pt x="75" y="185"/>
                        <a:pt x="78" y="184"/>
                      </a:cubicBezTo>
                      <a:cubicBezTo>
                        <a:pt x="72" y="167"/>
                        <a:pt x="65" y="150"/>
                        <a:pt x="59" y="13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8" name="Freeform 451">
                  <a:extLst>
                    <a:ext uri="{FF2B5EF4-FFF2-40B4-BE49-F238E27FC236}">
                      <a16:creationId xmlns:a16="http://schemas.microsoft.com/office/drawing/2014/main" id="{209CB9CC-3F74-00F3-8DE6-B08ADB28F11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356481" y="4697029"/>
                  <a:ext cx="121972" cy="65985"/>
                </a:xfrm>
                <a:custGeom>
                  <a:avLst/>
                  <a:gdLst>
                    <a:gd name="T0" fmla="*/ 0 w 30"/>
                    <a:gd name="T1" fmla="*/ 7 h 16"/>
                    <a:gd name="T2" fmla="*/ 0 w 30"/>
                    <a:gd name="T3" fmla="*/ 7 h 16"/>
                    <a:gd name="T4" fmla="*/ 2 w 30"/>
                    <a:gd name="T5" fmla="*/ 16 h 16"/>
                    <a:gd name="T6" fmla="*/ 30 w 30"/>
                    <a:gd name="T7" fmla="*/ 9 h 16"/>
                    <a:gd name="T8" fmla="*/ 28 w 30"/>
                    <a:gd name="T9" fmla="*/ 0 h 16"/>
                    <a:gd name="T10" fmla="*/ 0 w 30"/>
                    <a:gd name="T11" fmla="*/ 7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0" h="16">
                      <a:moveTo>
                        <a:pt x="0" y="7"/>
                      </a:moveTo>
                      <a:cubicBezTo>
                        <a:pt x="0" y="7"/>
                        <a:pt x="0" y="7"/>
                        <a:pt x="0" y="7"/>
                      </a:cubicBezTo>
                      <a:cubicBezTo>
                        <a:pt x="1" y="10"/>
                        <a:pt x="2" y="13"/>
                        <a:pt x="2" y="16"/>
                      </a:cubicBezTo>
                      <a:cubicBezTo>
                        <a:pt x="12" y="14"/>
                        <a:pt x="21" y="12"/>
                        <a:pt x="30" y="9"/>
                      </a:cubicBezTo>
                      <a:cubicBezTo>
                        <a:pt x="29" y="6"/>
                        <a:pt x="28" y="3"/>
                        <a:pt x="28" y="0"/>
                      </a:cubicBezTo>
                      <a:cubicBezTo>
                        <a:pt x="19" y="2"/>
                        <a:pt x="10" y="4"/>
                        <a:pt x="0" y="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9" name="Freeform 452">
                  <a:extLst>
                    <a:ext uri="{FF2B5EF4-FFF2-40B4-BE49-F238E27FC236}">
                      <a16:creationId xmlns:a16="http://schemas.microsoft.com/office/drawing/2014/main" id="{D204F9DC-1F06-98E7-CA6C-90052049152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728157" y="5476844"/>
                  <a:ext cx="55987" cy="79981"/>
                </a:xfrm>
                <a:custGeom>
                  <a:avLst/>
                  <a:gdLst>
                    <a:gd name="T0" fmla="*/ 5 w 14"/>
                    <a:gd name="T1" fmla="*/ 20 h 20"/>
                    <a:gd name="T2" fmla="*/ 14 w 14"/>
                    <a:gd name="T3" fmla="*/ 17 h 20"/>
                    <a:gd name="T4" fmla="*/ 10 w 14"/>
                    <a:gd name="T5" fmla="*/ 0 h 20"/>
                    <a:gd name="T6" fmla="*/ 0 w 14"/>
                    <a:gd name="T7" fmla="*/ 3 h 20"/>
                    <a:gd name="T8" fmla="*/ 5 w 14"/>
                    <a:gd name="T9" fmla="*/ 20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4" h="20">
                      <a:moveTo>
                        <a:pt x="5" y="20"/>
                      </a:moveTo>
                      <a:cubicBezTo>
                        <a:pt x="8" y="19"/>
                        <a:pt x="11" y="18"/>
                        <a:pt x="14" y="17"/>
                      </a:cubicBezTo>
                      <a:cubicBezTo>
                        <a:pt x="13" y="12"/>
                        <a:pt x="11" y="6"/>
                        <a:pt x="10" y="0"/>
                      </a:cubicBezTo>
                      <a:cubicBezTo>
                        <a:pt x="7" y="2"/>
                        <a:pt x="4" y="3"/>
                        <a:pt x="0" y="3"/>
                      </a:cubicBezTo>
                      <a:cubicBezTo>
                        <a:pt x="2" y="9"/>
                        <a:pt x="4" y="14"/>
                        <a:pt x="5" y="2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0" name="Freeform 453">
                  <a:extLst>
                    <a:ext uri="{FF2B5EF4-FFF2-40B4-BE49-F238E27FC236}">
                      <a16:creationId xmlns:a16="http://schemas.microsoft.com/office/drawing/2014/main" id="{2372EFB7-D3B7-6490-730A-46C86F8037F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784617" y="4653039"/>
                  <a:ext cx="303928" cy="113974"/>
                </a:xfrm>
                <a:custGeom>
                  <a:avLst/>
                  <a:gdLst>
                    <a:gd name="T0" fmla="*/ 52 w 76"/>
                    <a:gd name="T1" fmla="*/ 12 h 28"/>
                    <a:gd name="T2" fmla="*/ 4 w 76"/>
                    <a:gd name="T3" fmla="*/ 1 h 28"/>
                    <a:gd name="T4" fmla="*/ 2 w 76"/>
                    <a:gd name="T5" fmla="*/ 0 h 28"/>
                    <a:gd name="T6" fmla="*/ 0 w 76"/>
                    <a:gd name="T7" fmla="*/ 10 h 28"/>
                    <a:gd name="T8" fmla="*/ 1 w 76"/>
                    <a:gd name="T9" fmla="*/ 10 h 28"/>
                    <a:gd name="T10" fmla="*/ 10 w 76"/>
                    <a:gd name="T11" fmla="*/ 12 h 28"/>
                    <a:gd name="T12" fmla="*/ 55 w 76"/>
                    <a:gd name="T13" fmla="*/ 23 h 28"/>
                    <a:gd name="T14" fmla="*/ 74 w 76"/>
                    <a:gd name="T15" fmla="*/ 28 h 28"/>
                    <a:gd name="T16" fmla="*/ 76 w 76"/>
                    <a:gd name="T17" fmla="*/ 18 h 28"/>
                    <a:gd name="T18" fmla="*/ 52 w 76"/>
                    <a:gd name="T19" fmla="*/ 12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76" h="28">
                      <a:moveTo>
                        <a:pt x="52" y="12"/>
                      </a:moveTo>
                      <a:cubicBezTo>
                        <a:pt x="36" y="8"/>
                        <a:pt x="20" y="5"/>
                        <a:pt x="4" y="1"/>
                      </a:cubicBezTo>
                      <a:cubicBezTo>
                        <a:pt x="3" y="1"/>
                        <a:pt x="3" y="0"/>
                        <a:pt x="2" y="0"/>
                      </a:cubicBezTo>
                      <a:cubicBezTo>
                        <a:pt x="2" y="4"/>
                        <a:pt x="1" y="7"/>
                        <a:pt x="0" y="10"/>
                      </a:cubicBezTo>
                      <a:cubicBezTo>
                        <a:pt x="0" y="10"/>
                        <a:pt x="0" y="10"/>
                        <a:pt x="1" y="10"/>
                      </a:cubicBezTo>
                      <a:cubicBezTo>
                        <a:pt x="4" y="10"/>
                        <a:pt x="7" y="11"/>
                        <a:pt x="10" y="12"/>
                      </a:cubicBezTo>
                      <a:cubicBezTo>
                        <a:pt x="25" y="16"/>
                        <a:pt x="40" y="19"/>
                        <a:pt x="55" y="23"/>
                      </a:cubicBezTo>
                      <a:cubicBezTo>
                        <a:pt x="61" y="24"/>
                        <a:pt x="67" y="26"/>
                        <a:pt x="74" y="28"/>
                      </a:cubicBezTo>
                      <a:cubicBezTo>
                        <a:pt x="74" y="24"/>
                        <a:pt x="75" y="21"/>
                        <a:pt x="76" y="18"/>
                      </a:cubicBezTo>
                      <a:cubicBezTo>
                        <a:pt x="68" y="16"/>
                        <a:pt x="60" y="14"/>
                        <a:pt x="52" y="1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1" name="Freeform 454">
                  <a:extLst>
                    <a:ext uri="{FF2B5EF4-FFF2-40B4-BE49-F238E27FC236}">
                      <a16:creationId xmlns:a16="http://schemas.microsoft.com/office/drawing/2014/main" id="{41D22743-AD5B-B219-F2DE-59D5BFECFCD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925875" y="3855228"/>
                  <a:ext cx="249942" cy="249942"/>
                </a:xfrm>
                <a:custGeom>
                  <a:avLst/>
                  <a:gdLst>
                    <a:gd name="T0" fmla="*/ 56 w 62"/>
                    <a:gd name="T1" fmla="*/ 0 h 62"/>
                    <a:gd name="T2" fmla="*/ 26 w 62"/>
                    <a:gd name="T3" fmla="*/ 29 h 62"/>
                    <a:gd name="T4" fmla="*/ 1 w 62"/>
                    <a:gd name="T5" fmla="*/ 54 h 62"/>
                    <a:gd name="T6" fmla="*/ 0 w 62"/>
                    <a:gd name="T7" fmla="*/ 55 h 62"/>
                    <a:gd name="T8" fmla="*/ 6 w 62"/>
                    <a:gd name="T9" fmla="*/ 62 h 62"/>
                    <a:gd name="T10" fmla="*/ 8 w 62"/>
                    <a:gd name="T11" fmla="*/ 61 h 62"/>
                    <a:gd name="T12" fmla="*/ 44 w 62"/>
                    <a:gd name="T13" fmla="*/ 24 h 62"/>
                    <a:gd name="T14" fmla="*/ 62 w 62"/>
                    <a:gd name="T15" fmla="*/ 6 h 62"/>
                    <a:gd name="T16" fmla="*/ 56 w 62"/>
                    <a:gd name="T17" fmla="*/ 0 h 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62" h="62">
                      <a:moveTo>
                        <a:pt x="56" y="0"/>
                      </a:moveTo>
                      <a:cubicBezTo>
                        <a:pt x="46" y="9"/>
                        <a:pt x="36" y="19"/>
                        <a:pt x="26" y="29"/>
                      </a:cubicBezTo>
                      <a:cubicBezTo>
                        <a:pt x="18" y="37"/>
                        <a:pt x="9" y="45"/>
                        <a:pt x="1" y="54"/>
                      </a:cubicBezTo>
                      <a:cubicBezTo>
                        <a:pt x="1" y="54"/>
                        <a:pt x="0" y="55"/>
                        <a:pt x="0" y="55"/>
                      </a:cubicBezTo>
                      <a:cubicBezTo>
                        <a:pt x="2" y="57"/>
                        <a:pt x="4" y="59"/>
                        <a:pt x="6" y="62"/>
                      </a:cubicBezTo>
                      <a:cubicBezTo>
                        <a:pt x="7" y="61"/>
                        <a:pt x="7" y="61"/>
                        <a:pt x="8" y="61"/>
                      </a:cubicBezTo>
                      <a:cubicBezTo>
                        <a:pt x="20" y="48"/>
                        <a:pt x="32" y="36"/>
                        <a:pt x="44" y="24"/>
                      </a:cubicBezTo>
                      <a:cubicBezTo>
                        <a:pt x="50" y="18"/>
                        <a:pt x="56" y="12"/>
                        <a:pt x="62" y="6"/>
                      </a:cubicBezTo>
                      <a:cubicBezTo>
                        <a:pt x="60" y="4"/>
                        <a:pt x="58" y="2"/>
                        <a:pt x="5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2" name="Freeform 455">
                  <a:extLst>
                    <a:ext uri="{FF2B5EF4-FFF2-40B4-BE49-F238E27FC236}">
                      <a16:creationId xmlns:a16="http://schemas.microsoft.com/office/drawing/2014/main" id="{6CC082A3-5879-E489-3E06-BDE21134CEF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490687" y="4361108"/>
                  <a:ext cx="113974" cy="159962"/>
                </a:xfrm>
                <a:custGeom>
                  <a:avLst/>
                  <a:gdLst>
                    <a:gd name="T0" fmla="*/ 28 w 28"/>
                    <a:gd name="T1" fmla="*/ 35 h 40"/>
                    <a:gd name="T2" fmla="*/ 9 w 28"/>
                    <a:gd name="T3" fmla="*/ 0 h 40"/>
                    <a:gd name="T4" fmla="*/ 0 w 28"/>
                    <a:gd name="T5" fmla="*/ 5 h 40"/>
                    <a:gd name="T6" fmla="*/ 4 w 28"/>
                    <a:gd name="T7" fmla="*/ 10 h 40"/>
                    <a:gd name="T8" fmla="*/ 19 w 28"/>
                    <a:gd name="T9" fmla="*/ 40 h 40"/>
                    <a:gd name="T10" fmla="*/ 28 w 28"/>
                    <a:gd name="T11" fmla="*/ 36 h 40"/>
                    <a:gd name="T12" fmla="*/ 28 w 28"/>
                    <a:gd name="T13" fmla="*/ 35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8" h="40">
                      <a:moveTo>
                        <a:pt x="28" y="35"/>
                      </a:moveTo>
                      <a:cubicBezTo>
                        <a:pt x="22" y="24"/>
                        <a:pt x="15" y="12"/>
                        <a:pt x="9" y="0"/>
                      </a:cubicBezTo>
                      <a:cubicBezTo>
                        <a:pt x="7" y="2"/>
                        <a:pt x="4" y="4"/>
                        <a:pt x="0" y="5"/>
                      </a:cubicBezTo>
                      <a:cubicBezTo>
                        <a:pt x="2" y="6"/>
                        <a:pt x="3" y="8"/>
                        <a:pt x="4" y="10"/>
                      </a:cubicBezTo>
                      <a:cubicBezTo>
                        <a:pt x="9" y="20"/>
                        <a:pt x="14" y="30"/>
                        <a:pt x="19" y="40"/>
                      </a:cubicBezTo>
                      <a:cubicBezTo>
                        <a:pt x="22" y="38"/>
                        <a:pt x="25" y="37"/>
                        <a:pt x="28" y="36"/>
                      </a:cubicBezTo>
                      <a:cubicBezTo>
                        <a:pt x="28" y="35"/>
                        <a:pt x="28" y="35"/>
                        <a:pt x="28" y="3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3" name="Freeform 456">
                  <a:extLst>
                    <a:ext uri="{FF2B5EF4-FFF2-40B4-BE49-F238E27FC236}">
                      <a16:creationId xmlns:a16="http://schemas.microsoft.com/office/drawing/2014/main" id="{349259F8-F191-C813-AB88-4459728BDD8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820608" y="2467557"/>
                  <a:ext cx="283933" cy="289932"/>
                </a:xfrm>
                <a:custGeom>
                  <a:avLst/>
                  <a:gdLst>
                    <a:gd name="T0" fmla="*/ 10 w 71"/>
                    <a:gd name="T1" fmla="*/ 61 h 72"/>
                    <a:gd name="T2" fmla="*/ 35 w 71"/>
                    <a:gd name="T3" fmla="*/ 72 h 72"/>
                    <a:gd name="T4" fmla="*/ 35 w 71"/>
                    <a:gd name="T5" fmla="*/ 72 h 72"/>
                    <a:gd name="T6" fmla="*/ 44 w 71"/>
                    <a:gd name="T7" fmla="*/ 71 h 72"/>
                    <a:gd name="T8" fmla="*/ 63 w 71"/>
                    <a:gd name="T9" fmla="*/ 58 h 72"/>
                    <a:gd name="T10" fmla="*/ 68 w 71"/>
                    <a:gd name="T11" fmla="*/ 50 h 72"/>
                    <a:gd name="T12" fmla="*/ 71 w 71"/>
                    <a:gd name="T13" fmla="*/ 36 h 72"/>
                    <a:gd name="T14" fmla="*/ 61 w 71"/>
                    <a:gd name="T15" fmla="*/ 10 h 72"/>
                    <a:gd name="T16" fmla="*/ 53 w 71"/>
                    <a:gd name="T17" fmla="*/ 5 h 72"/>
                    <a:gd name="T18" fmla="*/ 35 w 71"/>
                    <a:gd name="T19" fmla="*/ 0 h 72"/>
                    <a:gd name="T20" fmla="*/ 0 w 71"/>
                    <a:gd name="T21" fmla="*/ 36 h 72"/>
                    <a:gd name="T22" fmla="*/ 0 w 71"/>
                    <a:gd name="T23" fmla="*/ 41 h 72"/>
                    <a:gd name="T24" fmla="*/ 3 w 71"/>
                    <a:gd name="T25" fmla="*/ 50 h 72"/>
                    <a:gd name="T26" fmla="*/ 4 w 71"/>
                    <a:gd name="T27" fmla="*/ 53 h 72"/>
                    <a:gd name="T28" fmla="*/ 10 w 71"/>
                    <a:gd name="T29" fmla="*/ 61 h 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71" h="72">
                      <a:moveTo>
                        <a:pt x="10" y="61"/>
                      </a:moveTo>
                      <a:cubicBezTo>
                        <a:pt x="16" y="67"/>
                        <a:pt x="25" y="71"/>
                        <a:pt x="35" y="72"/>
                      </a:cubicBezTo>
                      <a:cubicBezTo>
                        <a:pt x="35" y="72"/>
                        <a:pt x="35" y="72"/>
                        <a:pt x="35" y="72"/>
                      </a:cubicBezTo>
                      <a:cubicBezTo>
                        <a:pt x="38" y="72"/>
                        <a:pt x="41" y="71"/>
                        <a:pt x="44" y="71"/>
                      </a:cubicBezTo>
                      <a:cubicBezTo>
                        <a:pt x="52" y="69"/>
                        <a:pt x="58" y="64"/>
                        <a:pt x="63" y="58"/>
                      </a:cubicBezTo>
                      <a:cubicBezTo>
                        <a:pt x="65" y="56"/>
                        <a:pt x="67" y="53"/>
                        <a:pt x="68" y="50"/>
                      </a:cubicBezTo>
                      <a:cubicBezTo>
                        <a:pt x="70" y="46"/>
                        <a:pt x="71" y="41"/>
                        <a:pt x="71" y="36"/>
                      </a:cubicBezTo>
                      <a:cubicBezTo>
                        <a:pt x="71" y="26"/>
                        <a:pt x="67" y="17"/>
                        <a:pt x="61" y="10"/>
                      </a:cubicBezTo>
                      <a:cubicBezTo>
                        <a:pt x="58" y="8"/>
                        <a:pt x="56" y="6"/>
                        <a:pt x="53" y="5"/>
                      </a:cubicBezTo>
                      <a:cubicBezTo>
                        <a:pt x="48" y="2"/>
                        <a:pt x="42" y="0"/>
                        <a:pt x="35" y="0"/>
                      </a:cubicBezTo>
                      <a:cubicBezTo>
                        <a:pt x="16" y="0"/>
                        <a:pt x="0" y="16"/>
                        <a:pt x="0" y="36"/>
                      </a:cubicBezTo>
                      <a:cubicBezTo>
                        <a:pt x="0" y="38"/>
                        <a:pt x="0" y="39"/>
                        <a:pt x="0" y="41"/>
                      </a:cubicBezTo>
                      <a:cubicBezTo>
                        <a:pt x="0" y="44"/>
                        <a:pt x="1" y="47"/>
                        <a:pt x="3" y="50"/>
                      </a:cubicBezTo>
                      <a:cubicBezTo>
                        <a:pt x="3" y="51"/>
                        <a:pt x="3" y="52"/>
                        <a:pt x="4" y="53"/>
                      </a:cubicBezTo>
                      <a:cubicBezTo>
                        <a:pt x="5" y="56"/>
                        <a:pt x="7" y="58"/>
                        <a:pt x="10" y="6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4" name="Freeform 457">
                  <a:extLst>
                    <a:ext uri="{FF2B5EF4-FFF2-40B4-BE49-F238E27FC236}">
                      <a16:creationId xmlns:a16="http://schemas.microsoft.com/office/drawing/2014/main" id="{EB7B3244-DCB3-236E-EFD3-BF24AD80262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018798" y="3073413"/>
                  <a:ext cx="283933" cy="285933"/>
                </a:xfrm>
                <a:custGeom>
                  <a:avLst/>
                  <a:gdLst>
                    <a:gd name="T0" fmla="*/ 71 w 71"/>
                    <a:gd name="T1" fmla="*/ 36 h 71"/>
                    <a:gd name="T2" fmla="*/ 71 w 71"/>
                    <a:gd name="T3" fmla="*/ 34 h 71"/>
                    <a:gd name="T4" fmla="*/ 70 w 71"/>
                    <a:gd name="T5" fmla="*/ 24 h 71"/>
                    <a:gd name="T6" fmla="*/ 67 w 71"/>
                    <a:gd name="T7" fmla="*/ 19 h 71"/>
                    <a:gd name="T8" fmla="*/ 61 w 71"/>
                    <a:gd name="T9" fmla="*/ 11 h 71"/>
                    <a:gd name="T10" fmla="*/ 44 w 71"/>
                    <a:gd name="T11" fmla="*/ 1 h 71"/>
                    <a:gd name="T12" fmla="*/ 36 w 71"/>
                    <a:gd name="T13" fmla="*/ 0 h 71"/>
                    <a:gd name="T14" fmla="*/ 34 w 71"/>
                    <a:gd name="T15" fmla="*/ 0 h 71"/>
                    <a:gd name="T16" fmla="*/ 1 w 71"/>
                    <a:gd name="T17" fmla="*/ 26 h 71"/>
                    <a:gd name="T18" fmla="*/ 0 w 71"/>
                    <a:gd name="T19" fmla="*/ 35 h 71"/>
                    <a:gd name="T20" fmla="*/ 0 w 71"/>
                    <a:gd name="T21" fmla="*/ 36 h 71"/>
                    <a:gd name="T22" fmla="*/ 17 w 71"/>
                    <a:gd name="T23" fmla="*/ 66 h 71"/>
                    <a:gd name="T24" fmla="*/ 27 w 71"/>
                    <a:gd name="T25" fmla="*/ 70 h 71"/>
                    <a:gd name="T26" fmla="*/ 36 w 71"/>
                    <a:gd name="T27" fmla="*/ 71 h 71"/>
                    <a:gd name="T28" fmla="*/ 39 w 71"/>
                    <a:gd name="T29" fmla="*/ 71 h 71"/>
                    <a:gd name="T30" fmla="*/ 50 w 71"/>
                    <a:gd name="T31" fmla="*/ 68 h 71"/>
                    <a:gd name="T32" fmla="*/ 71 w 71"/>
                    <a:gd name="T33" fmla="*/ 36 h 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71" h="71">
                      <a:moveTo>
                        <a:pt x="71" y="36"/>
                      </a:moveTo>
                      <a:cubicBezTo>
                        <a:pt x="71" y="35"/>
                        <a:pt x="71" y="35"/>
                        <a:pt x="71" y="34"/>
                      </a:cubicBezTo>
                      <a:cubicBezTo>
                        <a:pt x="71" y="31"/>
                        <a:pt x="71" y="27"/>
                        <a:pt x="70" y="24"/>
                      </a:cubicBezTo>
                      <a:cubicBezTo>
                        <a:pt x="69" y="22"/>
                        <a:pt x="68" y="20"/>
                        <a:pt x="67" y="19"/>
                      </a:cubicBezTo>
                      <a:cubicBezTo>
                        <a:pt x="66" y="16"/>
                        <a:pt x="64" y="13"/>
                        <a:pt x="61" y="11"/>
                      </a:cubicBezTo>
                      <a:cubicBezTo>
                        <a:pt x="57" y="6"/>
                        <a:pt x="51" y="2"/>
                        <a:pt x="44" y="1"/>
                      </a:cubicBezTo>
                      <a:cubicBezTo>
                        <a:pt x="41" y="0"/>
                        <a:pt x="39" y="0"/>
                        <a:pt x="36" y="0"/>
                      </a:cubicBezTo>
                      <a:cubicBezTo>
                        <a:pt x="35" y="0"/>
                        <a:pt x="35" y="0"/>
                        <a:pt x="34" y="0"/>
                      </a:cubicBezTo>
                      <a:cubicBezTo>
                        <a:pt x="19" y="1"/>
                        <a:pt x="6" y="11"/>
                        <a:pt x="1" y="26"/>
                      </a:cubicBezTo>
                      <a:cubicBezTo>
                        <a:pt x="0" y="29"/>
                        <a:pt x="0" y="32"/>
                        <a:pt x="0" y="35"/>
                      </a:cubicBezTo>
                      <a:cubicBezTo>
                        <a:pt x="0" y="35"/>
                        <a:pt x="0" y="35"/>
                        <a:pt x="0" y="36"/>
                      </a:cubicBezTo>
                      <a:cubicBezTo>
                        <a:pt x="0" y="49"/>
                        <a:pt x="7" y="60"/>
                        <a:pt x="17" y="66"/>
                      </a:cubicBezTo>
                      <a:cubicBezTo>
                        <a:pt x="20" y="68"/>
                        <a:pt x="23" y="69"/>
                        <a:pt x="27" y="70"/>
                      </a:cubicBezTo>
                      <a:cubicBezTo>
                        <a:pt x="29" y="71"/>
                        <a:pt x="33" y="71"/>
                        <a:pt x="36" y="71"/>
                      </a:cubicBezTo>
                      <a:cubicBezTo>
                        <a:pt x="37" y="71"/>
                        <a:pt x="38" y="71"/>
                        <a:pt x="39" y="71"/>
                      </a:cubicBezTo>
                      <a:cubicBezTo>
                        <a:pt x="43" y="71"/>
                        <a:pt x="47" y="70"/>
                        <a:pt x="50" y="68"/>
                      </a:cubicBezTo>
                      <a:cubicBezTo>
                        <a:pt x="63" y="63"/>
                        <a:pt x="71" y="50"/>
                        <a:pt x="71" y="3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5" name="Freeform 458">
                  <a:extLst>
                    <a:ext uri="{FF2B5EF4-FFF2-40B4-BE49-F238E27FC236}">
                      <a16:creationId xmlns:a16="http://schemas.microsoft.com/office/drawing/2014/main" id="{FC86575F-7AA5-0F92-31C0-A4EFF8E6617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68975" y="2949442"/>
                  <a:ext cx="287932" cy="283933"/>
                </a:xfrm>
                <a:custGeom>
                  <a:avLst/>
                  <a:gdLst>
                    <a:gd name="T0" fmla="*/ 70 w 72"/>
                    <a:gd name="T1" fmla="*/ 46 h 71"/>
                    <a:gd name="T2" fmla="*/ 72 w 72"/>
                    <a:gd name="T3" fmla="*/ 36 h 71"/>
                    <a:gd name="T4" fmla="*/ 72 w 72"/>
                    <a:gd name="T5" fmla="*/ 35 h 71"/>
                    <a:gd name="T6" fmla="*/ 71 w 72"/>
                    <a:gd name="T7" fmla="*/ 29 h 71"/>
                    <a:gd name="T8" fmla="*/ 68 w 72"/>
                    <a:gd name="T9" fmla="*/ 20 h 71"/>
                    <a:gd name="T10" fmla="*/ 63 w 72"/>
                    <a:gd name="T11" fmla="*/ 12 h 71"/>
                    <a:gd name="T12" fmla="*/ 56 w 72"/>
                    <a:gd name="T13" fmla="*/ 6 h 71"/>
                    <a:gd name="T14" fmla="*/ 36 w 72"/>
                    <a:gd name="T15" fmla="*/ 0 h 71"/>
                    <a:gd name="T16" fmla="*/ 0 w 72"/>
                    <a:gd name="T17" fmla="*/ 35 h 71"/>
                    <a:gd name="T18" fmla="*/ 36 w 72"/>
                    <a:gd name="T19" fmla="*/ 71 h 71"/>
                    <a:gd name="T20" fmla="*/ 44 w 72"/>
                    <a:gd name="T21" fmla="*/ 70 h 71"/>
                    <a:gd name="T22" fmla="*/ 53 w 72"/>
                    <a:gd name="T23" fmla="*/ 67 h 71"/>
                    <a:gd name="T24" fmla="*/ 70 w 72"/>
                    <a:gd name="T25" fmla="*/ 46 h 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72" h="71">
                      <a:moveTo>
                        <a:pt x="70" y="46"/>
                      </a:moveTo>
                      <a:cubicBezTo>
                        <a:pt x="71" y="43"/>
                        <a:pt x="72" y="40"/>
                        <a:pt x="72" y="36"/>
                      </a:cubicBezTo>
                      <a:cubicBezTo>
                        <a:pt x="72" y="36"/>
                        <a:pt x="72" y="36"/>
                        <a:pt x="72" y="35"/>
                      </a:cubicBezTo>
                      <a:cubicBezTo>
                        <a:pt x="72" y="33"/>
                        <a:pt x="72" y="31"/>
                        <a:pt x="71" y="29"/>
                      </a:cubicBezTo>
                      <a:cubicBezTo>
                        <a:pt x="71" y="26"/>
                        <a:pt x="70" y="23"/>
                        <a:pt x="68" y="20"/>
                      </a:cubicBezTo>
                      <a:cubicBezTo>
                        <a:pt x="67" y="17"/>
                        <a:pt x="65" y="14"/>
                        <a:pt x="63" y="12"/>
                      </a:cubicBezTo>
                      <a:cubicBezTo>
                        <a:pt x="61" y="9"/>
                        <a:pt x="59" y="7"/>
                        <a:pt x="56" y="6"/>
                      </a:cubicBezTo>
                      <a:cubicBezTo>
                        <a:pt x="50" y="2"/>
                        <a:pt x="43" y="0"/>
                        <a:pt x="36" y="0"/>
                      </a:cubicBezTo>
                      <a:cubicBezTo>
                        <a:pt x="16" y="0"/>
                        <a:pt x="0" y="16"/>
                        <a:pt x="0" y="35"/>
                      </a:cubicBezTo>
                      <a:cubicBezTo>
                        <a:pt x="0" y="55"/>
                        <a:pt x="16" y="71"/>
                        <a:pt x="36" y="71"/>
                      </a:cubicBezTo>
                      <a:cubicBezTo>
                        <a:pt x="39" y="71"/>
                        <a:pt x="42" y="71"/>
                        <a:pt x="44" y="70"/>
                      </a:cubicBezTo>
                      <a:cubicBezTo>
                        <a:pt x="47" y="70"/>
                        <a:pt x="50" y="68"/>
                        <a:pt x="53" y="67"/>
                      </a:cubicBezTo>
                      <a:cubicBezTo>
                        <a:pt x="61" y="63"/>
                        <a:pt x="68" y="55"/>
                        <a:pt x="70" y="4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6" name="Freeform 459">
                  <a:extLst>
                    <a:ext uri="{FF2B5EF4-FFF2-40B4-BE49-F238E27FC236}">
                      <a16:creationId xmlns:a16="http://schemas.microsoft.com/office/drawing/2014/main" id="{F562C6D4-85F6-9626-7D92-037FEADDCA3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648885" y="3951206"/>
                  <a:ext cx="289932" cy="289932"/>
                </a:xfrm>
                <a:custGeom>
                  <a:avLst/>
                  <a:gdLst>
                    <a:gd name="T0" fmla="*/ 72 w 72"/>
                    <a:gd name="T1" fmla="*/ 36 h 72"/>
                    <a:gd name="T2" fmla="*/ 70 w 72"/>
                    <a:gd name="T3" fmla="*/ 26 h 72"/>
                    <a:gd name="T4" fmla="*/ 66 w 72"/>
                    <a:gd name="T5" fmla="*/ 17 h 72"/>
                    <a:gd name="T6" fmla="*/ 54 w 72"/>
                    <a:gd name="T7" fmla="*/ 5 h 72"/>
                    <a:gd name="T8" fmla="*/ 45 w 72"/>
                    <a:gd name="T9" fmla="*/ 1 h 72"/>
                    <a:gd name="T10" fmla="*/ 36 w 72"/>
                    <a:gd name="T11" fmla="*/ 0 h 72"/>
                    <a:gd name="T12" fmla="*/ 27 w 72"/>
                    <a:gd name="T13" fmla="*/ 1 h 72"/>
                    <a:gd name="T14" fmla="*/ 19 w 72"/>
                    <a:gd name="T15" fmla="*/ 5 h 72"/>
                    <a:gd name="T16" fmla="*/ 0 w 72"/>
                    <a:gd name="T17" fmla="*/ 36 h 72"/>
                    <a:gd name="T18" fmla="*/ 36 w 72"/>
                    <a:gd name="T19" fmla="*/ 72 h 72"/>
                    <a:gd name="T20" fmla="*/ 70 w 72"/>
                    <a:gd name="T21" fmla="*/ 48 h 72"/>
                    <a:gd name="T22" fmla="*/ 72 w 72"/>
                    <a:gd name="T23" fmla="*/ 39 h 72"/>
                    <a:gd name="T24" fmla="*/ 72 w 72"/>
                    <a:gd name="T25" fmla="*/ 36 h 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72" h="72">
                      <a:moveTo>
                        <a:pt x="72" y="36"/>
                      </a:moveTo>
                      <a:cubicBezTo>
                        <a:pt x="72" y="32"/>
                        <a:pt x="71" y="29"/>
                        <a:pt x="70" y="26"/>
                      </a:cubicBezTo>
                      <a:cubicBezTo>
                        <a:pt x="70" y="22"/>
                        <a:pt x="68" y="19"/>
                        <a:pt x="66" y="17"/>
                      </a:cubicBezTo>
                      <a:cubicBezTo>
                        <a:pt x="63" y="12"/>
                        <a:pt x="59" y="8"/>
                        <a:pt x="54" y="5"/>
                      </a:cubicBezTo>
                      <a:cubicBezTo>
                        <a:pt x="51" y="3"/>
                        <a:pt x="48" y="2"/>
                        <a:pt x="45" y="1"/>
                      </a:cubicBezTo>
                      <a:cubicBezTo>
                        <a:pt x="42" y="1"/>
                        <a:pt x="39" y="0"/>
                        <a:pt x="36" y="0"/>
                      </a:cubicBezTo>
                      <a:cubicBezTo>
                        <a:pt x="33" y="0"/>
                        <a:pt x="30" y="1"/>
                        <a:pt x="27" y="1"/>
                      </a:cubicBezTo>
                      <a:cubicBezTo>
                        <a:pt x="24" y="2"/>
                        <a:pt x="21" y="3"/>
                        <a:pt x="19" y="5"/>
                      </a:cubicBezTo>
                      <a:cubicBezTo>
                        <a:pt x="8" y="11"/>
                        <a:pt x="0" y="23"/>
                        <a:pt x="0" y="36"/>
                      </a:cubicBezTo>
                      <a:cubicBezTo>
                        <a:pt x="0" y="56"/>
                        <a:pt x="16" y="72"/>
                        <a:pt x="36" y="72"/>
                      </a:cubicBezTo>
                      <a:cubicBezTo>
                        <a:pt x="52" y="72"/>
                        <a:pt x="65" y="62"/>
                        <a:pt x="70" y="48"/>
                      </a:cubicBezTo>
                      <a:cubicBezTo>
                        <a:pt x="71" y="46"/>
                        <a:pt x="72" y="43"/>
                        <a:pt x="72" y="39"/>
                      </a:cubicBezTo>
                      <a:cubicBezTo>
                        <a:pt x="72" y="38"/>
                        <a:pt x="72" y="37"/>
                        <a:pt x="72" y="3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7" name="Freeform 460">
                  <a:extLst>
                    <a:ext uri="{FF2B5EF4-FFF2-40B4-BE49-F238E27FC236}">
                      <a16:creationId xmlns:a16="http://schemas.microsoft.com/office/drawing/2014/main" id="{E7774BB5-B25C-0583-651A-54EF6F1CF54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298732" y="4105169"/>
                  <a:ext cx="287932" cy="283933"/>
                </a:xfrm>
                <a:custGeom>
                  <a:avLst/>
                  <a:gdLst>
                    <a:gd name="T0" fmla="*/ 72 w 72"/>
                    <a:gd name="T1" fmla="*/ 35 h 71"/>
                    <a:gd name="T2" fmla="*/ 36 w 72"/>
                    <a:gd name="T3" fmla="*/ 0 h 71"/>
                    <a:gd name="T4" fmla="*/ 32 w 72"/>
                    <a:gd name="T5" fmla="*/ 0 h 71"/>
                    <a:gd name="T6" fmla="*/ 22 w 72"/>
                    <a:gd name="T7" fmla="*/ 2 h 71"/>
                    <a:gd name="T8" fmla="*/ 3 w 72"/>
                    <a:gd name="T9" fmla="*/ 22 h 71"/>
                    <a:gd name="T10" fmla="*/ 1 w 72"/>
                    <a:gd name="T11" fmla="*/ 32 h 71"/>
                    <a:gd name="T12" fmla="*/ 0 w 72"/>
                    <a:gd name="T13" fmla="*/ 35 h 71"/>
                    <a:gd name="T14" fmla="*/ 36 w 72"/>
                    <a:gd name="T15" fmla="*/ 71 h 71"/>
                    <a:gd name="T16" fmla="*/ 48 w 72"/>
                    <a:gd name="T17" fmla="*/ 69 h 71"/>
                    <a:gd name="T18" fmla="*/ 57 w 72"/>
                    <a:gd name="T19" fmla="*/ 64 h 71"/>
                    <a:gd name="T20" fmla="*/ 72 w 72"/>
                    <a:gd name="T21" fmla="*/ 35 h 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72" h="71">
                      <a:moveTo>
                        <a:pt x="72" y="35"/>
                      </a:moveTo>
                      <a:cubicBezTo>
                        <a:pt x="72" y="16"/>
                        <a:pt x="56" y="0"/>
                        <a:pt x="36" y="0"/>
                      </a:cubicBezTo>
                      <a:cubicBezTo>
                        <a:pt x="35" y="0"/>
                        <a:pt x="33" y="0"/>
                        <a:pt x="32" y="0"/>
                      </a:cubicBezTo>
                      <a:cubicBezTo>
                        <a:pt x="29" y="0"/>
                        <a:pt x="25" y="1"/>
                        <a:pt x="22" y="2"/>
                      </a:cubicBezTo>
                      <a:cubicBezTo>
                        <a:pt x="13" y="6"/>
                        <a:pt x="6" y="13"/>
                        <a:pt x="3" y="22"/>
                      </a:cubicBezTo>
                      <a:cubicBezTo>
                        <a:pt x="2" y="25"/>
                        <a:pt x="1" y="29"/>
                        <a:pt x="1" y="32"/>
                      </a:cubicBezTo>
                      <a:cubicBezTo>
                        <a:pt x="0" y="33"/>
                        <a:pt x="0" y="34"/>
                        <a:pt x="0" y="35"/>
                      </a:cubicBezTo>
                      <a:cubicBezTo>
                        <a:pt x="0" y="55"/>
                        <a:pt x="16" y="71"/>
                        <a:pt x="36" y="71"/>
                      </a:cubicBezTo>
                      <a:cubicBezTo>
                        <a:pt x="40" y="71"/>
                        <a:pt x="45" y="70"/>
                        <a:pt x="48" y="69"/>
                      </a:cubicBezTo>
                      <a:cubicBezTo>
                        <a:pt x="52" y="68"/>
                        <a:pt x="55" y="66"/>
                        <a:pt x="57" y="64"/>
                      </a:cubicBezTo>
                      <a:cubicBezTo>
                        <a:pt x="66" y="58"/>
                        <a:pt x="72" y="47"/>
                        <a:pt x="72" y="3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8" name="Freeform 461">
                  <a:extLst>
                    <a:ext uri="{FF2B5EF4-FFF2-40B4-BE49-F238E27FC236}">
                      <a16:creationId xmlns:a16="http://schemas.microsoft.com/office/drawing/2014/main" id="{A0015A7A-9555-FBFC-160F-6660656E88F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06683" y="4493077"/>
                  <a:ext cx="289932" cy="289932"/>
                </a:xfrm>
                <a:custGeom>
                  <a:avLst/>
                  <a:gdLst>
                    <a:gd name="T0" fmla="*/ 72 w 72"/>
                    <a:gd name="T1" fmla="*/ 36 h 72"/>
                    <a:gd name="T2" fmla="*/ 70 w 72"/>
                    <a:gd name="T3" fmla="*/ 24 h 72"/>
                    <a:gd name="T4" fmla="*/ 65 w 72"/>
                    <a:gd name="T5" fmla="*/ 15 h 72"/>
                    <a:gd name="T6" fmla="*/ 53 w 72"/>
                    <a:gd name="T7" fmla="*/ 5 h 72"/>
                    <a:gd name="T8" fmla="*/ 44 w 72"/>
                    <a:gd name="T9" fmla="*/ 1 h 72"/>
                    <a:gd name="T10" fmla="*/ 36 w 72"/>
                    <a:gd name="T11" fmla="*/ 0 h 72"/>
                    <a:gd name="T12" fmla="*/ 24 w 72"/>
                    <a:gd name="T13" fmla="*/ 3 h 72"/>
                    <a:gd name="T14" fmla="*/ 15 w 72"/>
                    <a:gd name="T15" fmla="*/ 7 h 72"/>
                    <a:gd name="T16" fmla="*/ 0 w 72"/>
                    <a:gd name="T17" fmla="*/ 36 h 72"/>
                    <a:gd name="T18" fmla="*/ 36 w 72"/>
                    <a:gd name="T19" fmla="*/ 72 h 72"/>
                    <a:gd name="T20" fmla="*/ 69 w 72"/>
                    <a:gd name="T21" fmla="*/ 50 h 72"/>
                    <a:gd name="T22" fmla="*/ 71 w 72"/>
                    <a:gd name="T23" fmla="*/ 40 h 72"/>
                    <a:gd name="T24" fmla="*/ 72 w 72"/>
                    <a:gd name="T25" fmla="*/ 36 h 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72" h="72">
                      <a:moveTo>
                        <a:pt x="72" y="36"/>
                      </a:moveTo>
                      <a:cubicBezTo>
                        <a:pt x="72" y="32"/>
                        <a:pt x="71" y="28"/>
                        <a:pt x="70" y="24"/>
                      </a:cubicBezTo>
                      <a:cubicBezTo>
                        <a:pt x="68" y="21"/>
                        <a:pt x="67" y="18"/>
                        <a:pt x="65" y="15"/>
                      </a:cubicBezTo>
                      <a:cubicBezTo>
                        <a:pt x="62" y="11"/>
                        <a:pt x="58" y="7"/>
                        <a:pt x="53" y="5"/>
                      </a:cubicBezTo>
                      <a:cubicBezTo>
                        <a:pt x="50" y="3"/>
                        <a:pt x="47" y="2"/>
                        <a:pt x="44" y="1"/>
                      </a:cubicBezTo>
                      <a:cubicBezTo>
                        <a:pt x="41" y="1"/>
                        <a:pt x="39" y="0"/>
                        <a:pt x="36" y="0"/>
                      </a:cubicBezTo>
                      <a:cubicBezTo>
                        <a:pt x="32" y="0"/>
                        <a:pt x="28" y="1"/>
                        <a:pt x="24" y="3"/>
                      </a:cubicBezTo>
                      <a:cubicBezTo>
                        <a:pt x="21" y="4"/>
                        <a:pt x="18" y="5"/>
                        <a:pt x="15" y="7"/>
                      </a:cubicBezTo>
                      <a:cubicBezTo>
                        <a:pt x="6" y="13"/>
                        <a:pt x="0" y="24"/>
                        <a:pt x="0" y="36"/>
                      </a:cubicBezTo>
                      <a:cubicBezTo>
                        <a:pt x="0" y="56"/>
                        <a:pt x="16" y="72"/>
                        <a:pt x="36" y="72"/>
                      </a:cubicBezTo>
                      <a:cubicBezTo>
                        <a:pt x="51" y="72"/>
                        <a:pt x="64" y="63"/>
                        <a:pt x="69" y="50"/>
                      </a:cubicBezTo>
                      <a:cubicBezTo>
                        <a:pt x="70" y="47"/>
                        <a:pt x="71" y="44"/>
                        <a:pt x="71" y="40"/>
                      </a:cubicBezTo>
                      <a:cubicBezTo>
                        <a:pt x="72" y="39"/>
                        <a:pt x="72" y="38"/>
                        <a:pt x="72" y="3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9" name="Freeform 462">
                  <a:extLst>
                    <a:ext uri="{FF2B5EF4-FFF2-40B4-BE49-F238E27FC236}">
                      <a16:creationId xmlns:a16="http://schemas.microsoft.com/office/drawing/2014/main" id="{CAD7789D-3C89-D246-C421-C3D348119B3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080547" y="4633044"/>
                  <a:ext cx="283933" cy="289932"/>
                </a:xfrm>
                <a:custGeom>
                  <a:avLst/>
                  <a:gdLst>
                    <a:gd name="T0" fmla="*/ 35 w 71"/>
                    <a:gd name="T1" fmla="*/ 0 h 72"/>
                    <a:gd name="T2" fmla="*/ 35 w 71"/>
                    <a:gd name="T3" fmla="*/ 0 h 72"/>
                    <a:gd name="T4" fmla="*/ 26 w 71"/>
                    <a:gd name="T5" fmla="*/ 2 h 72"/>
                    <a:gd name="T6" fmla="*/ 2 w 71"/>
                    <a:gd name="T7" fmla="*/ 23 h 72"/>
                    <a:gd name="T8" fmla="*/ 0 w 71"/>
                    <a:gd name="T9" fmla="*/ 33 h 72"/>
                    <a:gd name="T10" fmla="*/ 0 w 71"/>
                    <a:gd name="T11" fmla="*/ 36 h 72"/>
                    <a:gd name="T12" fmla="*/ 35 w 71"/>
                    <a:gd name="T13" fmla="*/ 72 h 72"/>
                    <a:gd name="T14" fmla="*/ 71 w 71"/>
                    <a:gd name="T15" fmla="*/ 36 h 72"/>
                    <a:gd name="T16" fmla="*/ 71 w 71"/>
                    <a:gd name="T17" fmla="*/ 32 h 72"/>
                    <a:gd name="T18" fmla="*/ 69 w 71"/>
                    <a:gd name="T19" fmla="*/ 23 h 72"/>
                    <a:gd name="T20" fmla="*/ 35 w 71"/>
                    <a:gd name="T21" fmla="*/ 0 h 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71" h="72">
                      <a:moveTo>
                        <a:pt x="35" y="0"/>
                      </a:moveTo>
                      <a:cubicBezTo>
                        <a:pt x="35" y="0"/>
                        <a:pt x="35" y="0"/>
                        <a:pt x="35" y="0"/>
                      </a:cubicBezTo>
                      <a:cubicBezTo>
                        <a:pt x="32" y="0"/>
                        <a:pt x="29" y="1"/>
                        <a:pt x="26" y="2"/>
                      </a:cubicBezTo>
                      <a:cubicBezTo>
                        <a:pt x="15" y="5"/>
                        <a:pt x="6" y="13"/>
                        <a:pt x="2" y="23"/>
                      </a:cubicBezTo>
                      <a:cubicBezTo>
                        <a:pt x="1" y="26"/>
                        <a:pt x="0" y="29"/>
                        <a:pt x="0" y="33"/>
                      </a:cubicBezTo>
                      <a:cubicBezTo>
                        <a:pt x="0" y="34"/>
                        <a:pt x="0" y="35"/>
                        <a:pt x="0" y="36"/>
                      </a:cubicBezTo>
                      <a:cubicBezTo>
                        <a:pt x="0" y="56"/>
                        <a:pt x="16" y="72"/>
                        <a:pt x="35" y="72"/>
                      </a:cubicBezTo>
                      <a:cubicBezTo>
                        <a:pt x="55" y="72"/>
                        <a:pt x="71" y="56"/>
                        <a:pt x="71" y="36"/>
                      </a:cubicBezTo>
                      <a:cubicBezTo>
                        <a:pt x="71" y="35"/>
                        <a:pt x="71" y="34"/>
                        <a:pt x="71" y="32"/>
                      </a:cubicBezTo>
                      <a:cubicBezTo>
                        <a:pt x="71" y="29"/>
                        <a:pt x="70" y="26"/>
                        <a:pt x="69" y="23"/>
                      </a:cubicBezTo>
                      <a:cubicBezTo>
                        <a:pt x="64" y="10"/>
                        <a:pt x="51" y="0"/>
                        <a:pt x="3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0" name="Freeform 463">
                  <a:extLst>
                    <a:ext uri="{FF2B5EF4-FFF2-40B4-BE49-F238E27FC236}">
                      <a16:creationId xmlns:a16="http://schemas.microsoft.com/office/drawing/2014/main" id="{DC8E5FBF-E8DB-4482-02AC-69ACDA6A9AF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912586" y="3387339"/>
                  <a:ext cx="287932" cy="287932"/>
                </a:xfrm>
                <a:custGeom>
                  <a:avLst/>
                  <a:gdLst>
                    <a:gd name="T0" fmla="*/ 68 w 72"/>
                    <a:gd name="T1" fmla="*/ 51 h 72"/>
                    <a:gd name="T2" fmla="*/ 71 w 72"/>
                    <a:gd name="T3" fmla="*/ 42 h 72"/>
                    <a:gd name="T4" fmla="*/ 72 w 72"/>
                    <a:gd name="T5" fmla="*/ 36 h 72"/>
                    <a:gd name="T6" fmla="*/ 65 w 72"/>
                    <a:gd name="T7" fmla="*/ 15 h 72"/>
                    <a:gd name="T8" fmla="*/ 58 w 72"/>
                    <a:gd name="T9" fmla="*/ 8 h 72"/>
                    <a:gd name="T10" fmla="*/ 38 w 72"/>
                    <a:gd name="T11" fmla="*/ 0 h 72"/>
                    <a:gd name="T12" fmla="*/ 36 w 72"/>
                    <a:gd name="T13" fmla="*/ 0 h 72"/>
                    <a:gd name="T14" fmla="*/ 28 w 72"/>
                    <a:gd name="T15" fmla="*/ 1 h 72"/>
                    <a:gd name="T16" fmla="*/ 0 w 72"/>
                    <a:gd name="T17" fmla="*/ 36 h 72"/>
                    <a:gd name="T18" fmla="*/ 2 w 72"/>
                    <a:gd name="T19" fmla="*/ 46 h 72"/>
                    <a:gd name="T20" fmla="*/ 6 w 72"/>
                    <a:gd name="T21" fmla="*/ 55 h 72"/>
                    <a:gd name="T22" fmla="*/ 17 w 72"/>
                    <a:gd name="T23" fmla="*/ 66 h 72"/>
                    <a:gd name="T24" fmla="*/ 25 w 72"/>
                    <a:gd name="T25" fmla="*/ 70 h 72"/>
                    <a:gd name="T26" fmla="*/ 36 w 72"/>
                    <a:gd name="T27" fmla="*/ 72 h 72"/>
                    <a:gd name="T28" fmla="*/ 36 w 72"/>
                    <a:gd name="T29" fmla="*/ 72 h 72"/>
                    <a:gd name="T30" fmla="*/ 46 w 72"/>
                    <a:gd name="T31" fmla="*/ 70 h 72"/>
                    <a:gd name="T32" fmla="*/ 68 w 72"/>
                    <a:gd name="T33" fmla="*/ 51 h 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72" h="72">
                      <a:moveTo>
                        <a:pt x="68" y="51"/>
                      </a:moveTo>
                      <a:cubicBezTo>
                        <a:pt x="70" y="48"/>
                        <a:pt x="71" y="45"/>
                        <a:pt x="71" y="42"/>
                      </a:cubicBezTo>
                      <a:cubicBezTo>
                        <a:pt x="72" y="40"/>
                        <a:pt x="72" y="38"/>
                        <a:pt x="72" y="36"/>
                      </a:cubicBezTo>
                      <a:cubicBezTo>
                        <a:pt x="72" y="28"/>
                        <a:pt x="69" y="20"/>
                        <a:pt x="65" y="15"/>
                      </a:cubicBezTo>
                      <a:cubicBezTo>
                        <a:pt x="63" y="12"/>
                        <a:pt x="60" y="10"/>
                        <a:pt x="58" y="8"/>
                      </a:cubicBezTo>
                      <a:cubicBezTo>
                        <a:pt x="52" y="3"/>
                        <a:pt x="45" y="1"/>
                        <a:pt x="38" y="0"/>
                      </a:cubicBezTo>
                      <a:cubicBezTo>
                        <a:pt x="37" y="0"/>
                        <a:pt x="37" y="0"/>
                        <a:pt x="36" y="0"/>
                      </a:cubicBezTo>
                      <a:cubicBezTo>
                        <a:pt x="33" y="0"/>
                        <a:pt x="30" y="0"/>
                        <a:pt x="28" y="1"/>
                      </a:cubicBezTo>
                      <a:cubicBezTo>
                        <a:pt x="12" y="5"/>
                        <a:pt x="0" y="19"/>
                        <a:pt x="0" y="36"/>
                      </a:cubicBezTo>
                      <a:cubicBezTo>
                        <a:pt x="0" y="39"/>
                        <a:pt x="1" y="43"/>
                        <a:pt x="2" y="46"/>
                      </a:cubicBezTo>
                      <a:cubicBezTo>
                        <a:pt x="2" y="49"/>
                        <a:pt x="4" y="52"/>
                        <a:pt x="6" y="55"/>
                      </a:cubicBezTo>
                      <a:cubicBezTo>
                        <a:pt x="8" y="59"/>
                        <a:pt x="12" y="63"/>
                        <a:pt x="17" y="66"/>
                      </a:cubicBezTo>
                      <a:cubicBezTo>
                        <a:pt x="19" y="68"/>
                        <a:pt x="22" y="69"/>
                        <a:pt x="25" y="70"/>
                      </a:cubicBezTo>
                      <a:cubicBezTo>
                        <a:pt x="29" y="71"/>
                        <a:pt x="32" y="72"/>
                        <a:pt x="36" y="72"/>
                      </a:cubicBezTo>
                      <a:cubicBezTo>
                        <a:pt x="36" y="72"/>
                        <a:pt x="36" y="72"/>
                        <a:pt x="36" y="72"/>
                      </a:cubicBezTo>
                      <a:cubicBezTo>
                        <a:pt x="39" y="72"/>
                        <a:pt x="43" y="71"/>
                        <a:pt x="46" y="70"/>
                      </a:cubicBezTo>
                      <a:cubicBezTo>
                        <a:pt x="56" y="67"/>
                        <a:pt x="64" y="60"/>
                        <a:pt x="68" y="5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1" name="Freeform 464">
                  <a:extLst>
                    <a:ext uri="{FF2B5EF4-FFF2-40B4-BE49-F238E27FC236}">
                      <a16:creationId xmlns:a16="http://schemas.microsoft.com/office/drawing/2014/main" id="{27E38871-A207-F756-5A59-ECCC8CFC569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946343" y="3715261"/>
                  <a:ext cx="283933" cy="283933"/>
                </a:xfrm>
                <a:custGeom>
                  <a:avLst/>
                  <a:gdLst>
                    <a:gd name="T0" fmla="*/ 31 w 71"/>
                    <a:gd name="T1" fmla="*/ 0 h 71"/>
                    <a:gd name="T2" fmla="*/ 21 w 71"/>
                    <a:gd name="T3" fmla="*/ 3 h 71"/>
                    <a:gd name="T4" fmla="*/ 3 w 71"/>
                    <a:gd name="T5" fmla="*/ 20 h 71"/>
                    <a:gd name="T6" fmla="*/ 0 w 71"/>
                    <a:gd name="T7" fmla="*/ 29 h 71"/>
                    <a:gd name="T8" fmla="*/ 0 w 71"/>
                    <a:gd name="T9" fmla="*/ 36 h 71"/>
                    <a:gd name="T10" fmla="*/ 2 w 71"/>
                    <a:gd name="T11" fmla="*/ 48 h 71"/>
                    <a:gd name="T12" fmla="*/ 7 w 71"/>
                    <a:gd name="T13" fmla="*/ 57 h 71"/>
                    <a:gd name="T14" fmla="*/ 14 w 71"/>
                    <a:gd name="T15" fmla="*/ 64 h 71"/>
                    <a:gd name="T16" fmla="*/ 22 w 71"/>
                    <a:gd name="T17" fmla="*/ 69 h 71"/>
                    <a:gd name="T18" fmla="*/ 35 w 71"/>
                    <a:gd name="T19" fmla="*/ 71 h 71"/>
                    <a:gd name="T20" fmla="*/ 67 w 71"/>
                    <a:gd name="T21" fmla="*/ 52 h 71"/>
                    <a:gd name="T22" fmla="*/ 71 w 71"/>
                    <a:gd name="T23" fmla="*/ 42 h 71"/>
                    <a:gd name="T24" fmla="*/ 71 w 71"/>
                    <a:gd name="T25" fmla="*/ 36 h 71"/>
                    <a:gd name="T26" fmla="*/ 71 w 71"/>
                    <a:gd name="T27" fmla="*/ 33 h 71"/>
                    <a:gd name="T28" fmla="*/ 69 w 71"/>
                    <a:gd name="T29" fmla="*/ 23 h 71"/>
                    <a:gd name="T30" fmla="*/ 63 w 71"/>
                    <a:gd name="T31" fmla="*/ 13 h 71"/>
                    <a:gd name="T32" fmla="*/ 55 w 71"/>
                    <a:gd name="T33" fmla="*/ 6 h 71"/>
                    <a:gd name="T34" fmla="*/ 35 w 71"/>
                    <a:gd name="T35" fmla="*/ 0 h 71"/>
                    <a:gd name="T36" fmla="*/ 31 w 71"/>
                    <a:gd name="T37" fmla="*/ 0 h 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71" h="71">
                      <a:moveTo>
                        <a:pt x="31" y="0"/>
                      </a:moveTo>
                      <a:cubicBezTo>
                        <a:pt x="28" y="1"/>
                        <a:pt x="24" y="1"/>
                        <a:pt x="21" y="3"/>
                      </a:cubicBezTo>
                      <a:cubicBezTo>
                        <a:pt x="14" y="6"/>
                        <a:pt x="7" y="12"/>
                        <a:pt x="3" y="20"/>
                      </a:cubicBezTo>
                      <a:cubicBezTo>
                        <a:pt x="2" y="23"/>
                        <a:pt x="1" y="26"/>
                        <a:pt x="0" y="29"/>
                      </a:cubicBezTo>
                      <a:cubicBezTo>
                        <a:pt x="0" y="31"/>
                        <a:pt x="0" y="33"/>
                        <a:pt x="0" y="36"/>
                      </a:cubicBezTo>
                      <a:cubicBezTo>
                        <a:pt x="0" y="40"/>
                        <a:pt x="1" y="44"/>
                        <a:pt x="2" y="48"/>
                      </a:cubicBezTo>
                      <a:cubicBezTo>
                        <a:pt x="3" y="51"/>
                        <a:pt x="5" y="54"/>
                        <a:pt x="7" y="57"/>
                      </a:cubicBezTo>
                      <a:cubicBezTo>
                        <a:pt x="9" y="60"/>
                        <a:pt x="11" y="62"/>
                        <a:pt x="14" y="64"/>
                      </a:cubicBezTo>
                      <a:cubicBezTo>
                        <a:pt x="16" y="66"/>
                        <a:pt x="19" y="68"/>
                        <a:pt x="22" y="69"/>
                      </a:cubicBezTo>
                      <a:cubicBezTo>
                        <a:pt x="26" y="71"/>
                        <a:pt x="31" y="71"/>
                        <a:pt x="35" y="71"/>
                      </a:cubicBezTo>
                      <a:cubicBezTo>
                        <a:pt x="49" y="71"/>
                        <a:pt x="62" y="63"/>
                        <a:pt x="67" y="52"/>
                      </a:cubicBezTo>
                      <a:cubicBezTo>
                        <a:pt x="69" y="49"/>
                        <a:pt x="70" y="46"/>
                        <a:pt x="71" y="42"/>
                      </a:cubicBezTo>
                      <a:cubicBezTo>
                        <a:pt x="71" y="40"/>
                        <a:pt x="71" y="38"/>
                        <a:pt x="71" y="36"/>
                      </a:cubicBezTo>
                      <a:cubicBezTo>
                        <a:pt x="71" y="35"/>
                        <a:pt x="71" y="34"/>
                        <a:pt x="71" y="33"/>
                      </a:cubicBezTo>
                      <a:cubicBezTo>
                        <a:pt x="71" y="29"/>
                        <a:pt x="70" y="26"/>
                        <a:pt x="69" y="23"/>
                      </a:cubicBezTo>
                      <a:cubicBezTo>
                        <a:pt x="67" y="19"/>
                        <a:pt x="65" y="16"/>
                        <a:pt x="63" y="13"/>
                      </a:cubicBezTo>
                      <a:cubicBezTo>
                        <a:pt x="61" y="10"/>
                        <a:pt x="58" y="8"/>
                        <a:pt x="55" y="6"/>
                      </a:cubicBezTo>
                      <a:cubicBezTo>
                        <a:pt x="49" y="2"/>
                        <a:pt x="43" y="0"/>
                        <a:pt x="35" y="0"/>
                      </a:cubicBezTo>
                      <a:cubicBezTo>
                        <a:pt x="34" y="0"/>
                        <a:pt x="32" y="0"/>
                        <a:pt x="3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2" name="Freeform 465">
                  <a:extLst>
                    <a:ext uri="{FF2B5EF4-FFF2-40B4-BE49-F238E27FC236}">
                      <a16:creationId xmlns:a16="http://schemas.microsoft.com/office/drawing/2014/main" id="{17810FE4-346B-9CB2-C7CD-D0C4CA1B03C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470455" y="4537066"/>
                  <a:ext cx="283933" cy="289932"/>
                </a:xfrm>
                <a:custGeom>
                  <a:avLst/>
                  <a:gdLst>
                    <a:gd name="T0" fmla="*/ 65 w 71"/>
                    <a:gd name="T1" fmla="*/ 56 h 72"/>
                    <a:gd name="T2" fmla="*/ 67 w 71"/>
                    <a:gd name="T3" fmla="*/ 53 h 72"/>
                    <a:gd name="T4" fmla="*/ 70 w 71"/>
                    <a:gd name="T5" fmla="*/ 43 h 72"/>
                    <a:gd name="T6" fmla="*/ 71 w 71"/>
                    <a:gd name="T7" fmla="*/ 37 h 72"/>
                    <a:gd name="T8" fmla="*/ 71 w 71"/>
                    <a:gd name="T9" fmla="*/ 36 h 72"/>
                    <a:gd name="T10" fmla="*/ 70 w 71"/>
                    <a:gd name="T11" fmla="*/ 27 h 72"/>
                    <a:gd name="T12" fmla="*/ 57 w 71"/>
                    <a:gd name="T13" fmla="*/ 8 h 72"/>
                    <a:gd name="T14" fmla="*/ 49 w 71"/>
                    <a:gd name="T15" fmla="*/ 3 h 72"/>
                    <a:gd name="T16" fmla="*/ 35 w 71"/>
                    <a:gd name="T17" fmla="*/ 0 h 72"/>
                    <a:gd name="T18" fmla="*/ 0 w 71"/>
                    <a:gd name="T19" fmla="*/ 36 h 72"/>
                    <a:gd name="T20" fmla="*/ 0 w 71"/>
                    <a:gd name="T21" fmla="*/ 40 h 72"/>
                    <a:gd name="T22" fmla="*/ 2 w 71"/>
                    <a:gd name="T23" fmla="*/ 49 h 72"/>
                    <a:gd name="T24" fmla="*/ 35 w 71"/>
                    <a:gd name="T25" fmla="*/ 72 h 72"/>
                    <a:gd name="T26" fmla="*/ 59 w 71"/>
                    <a:gd name="T27" fmla="*/ 63 h 72"/>
                    <a:gd name="T28" fmla="*/ 65 w 71"/>
                    <a:gd name="T29" fmla="*/ 56 h 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71" h="72">
                      <a:moveTo>
                        <a:pt x="65" y="56"/>
                      </a:moveTo>
                      <a:cubicBezTo>
                        <a:pt x="66" y="55"/>
                        <a:pt x="67" y="54"/>
                        <a:pt x="67" y="53"/>
                      </a:cubicBezTo>
                      <a:cubicBezTo>
                        <a:pt x="69" y="50"/>
                        <a:pt x="70" y="47"/>
                        <a:pt x="70" y="43"/>
                      </a:cubicBezTo>
                      <a:cubicBezTo>
                        <a:pt x="71" y="41"/>
                        <a:pt x="71" y="39"/>
                        <a:pt x="71" y="37"/>
                      </a:cubicBezTo>
                      <a:cubicBezTo>
                        <a:pt x="71" y="37"/>
                        <a:pt x="71" y="36"/>
                        <a:pt x="71" y="36"/>
                      </a:cubicBezTo>
                      <a:cubicBezTo>
                        <a:pt x="71" y="33"/>
                        <a:pt x="71" y="30"/>
                        <a:pt x="70" y="27"/>
                      </a:cubicBezTo>
                      <a:cubicBezTo>
                        <a:pt x="68" y="19"/>
                        <a:pt x="64" y="12"/>
                        <a:pt x="57" y="8"/>
                      </a:cubicBezTo>
                      <a:cubicBezTo>
                        <a:pt x="55" y="6"/>
                        <a:pt x="52" y="4"/>
                        <a:pt x="49" y="3"/>
                      </a:cubicBezTo>
                      <a:cubicBezTo>
                        <a:pt x="45" y="1"/>
                        <a:pt x="40" y="0"/>
                        <a:pt x="35" y="0"/>
                      </a:cubicBezTo>
                      <a:cubicBezTo>
                        <a:pt x="16" y="0"/>
                        <a:pt x="0" y="16"/>
                        <a:pt x="0" y="36"/>
                      </a:cubicBezTo>
                      <a:cubicBezTo>
                        <a:pt x="0" y="37"/>
                        <a:pt x="0" y="39"/>
                        <a:pt x="0" y="40"/>
                      </a:cubicBezTo>
                      <a:cubicBezTo>
                        <a:pt x="0" y="43"/>
                        <a:pt x="1" y="46"/>
                        <a:pt x="2" y="49"/>
                      </a:cubicBezTo>
                      <a:cubicBezTo>
                        <a:pt x="8" y="62"/>
                        <a:pt x="20" y="72"/>
                        <a:pt x="35" y="72"/>
                      </a:cubicBezTo>
                      <a:cubicBezTo>
                        <a:pt x="44" y="72"/>
                        <a:pt x="53" y="68"/>
                        <a:pt x="59" y="63"/>
                      </a:cubicBezTo>
                      <a:cubicBezTo>
                        <a:pt x="61" y="61"/>
                        <a:pt x="63" y="58"/>
                        <a:pt x="65" y="5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3" name="Freeform 466">
                  <a:extLst>
                    <a:ext uri="{FF2B5EF4-FFF2-40B4-BE49-F238E27FC236}">
                      <a16:creationId xmlns:a16="http://schemas.microsoft.com/office/drawing/2014/main" id="{2CD7A394-A911-FCCE-E4D1-5E07AF68E3B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762386" y="3077412"/>
                  <a:ext cx="283933" cy="285933"/>
                </a:xfrm>
                <a:custGeom>
                  <a:avLst/>
                  <a:gdLst>
                    <a:gd name="T0" fmla="*/ 35 w 71"/>
                    <a:gd name="T1" fmla="*/ 71 h 71"/>
                    <a:gd name="T2" fmla="*/ 40 w 71"/>
                    <a:gd name="T3" fmla="*/ 71 h 71"/>
                    <a:gd name="T4" fmla="*/ 50 w 71"/>
                    <a:gd name="T5" fmla="*/ 68 h 71"/>
                    <a:gd name="T6" fmla="*/ 71 w 71"/>
                    <a:gd name="T7" fmla="*/ 36 h 71"/>
                    <a:gd name="T8" fmla="*/ 66 w 71"/>
                    <a:gd name="T9" fmla="*/ 17 h 71"/>
                    <a:gd name="T10" fmla="*/ 60 w 71"/>
                    <a:gd name="T11" fmla="*/ 9 h 71"/>
                    <a:gd name="T12" fmla="*/ 35 w 71"/>
                    <a:gd name="T13" fmla="*/ 0 h 71"/>
                    <a:gd name="T14" fmla="*/ 9 w 71"/>
                    <a:gd name="T15" fmla="*/ 12 h 71"/>
                    <a:gd name="T16" fmla="*/ 3 w 71"/>
                    <a:gd name="T17" fmla="*/ 20 h 71"/>
                    <a:gd name="T18" fmla="*/ 0 w 71"/>
                    <a:gd name="T19" fmla="*/ 36 h 71"/>
                    <a:gd name="T20" fmla="*/ 35 w 71"/>
                    <a:gd name="T21" fmla="*/ 71 h 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71" h="71">
                      <a:moveTo>
                        <a:pt x="35" y="71"/>
                      </a:moveTo>
                      <a:cubicBezTo>
                        <a:pt x="37" y="71"/>
                        <a:pt x="39" y="71"/>
                        <a:pt x="40" y="71"/>
                      </a:cubicBezTo>
                      <a:cubicBezTo>
                        <a:pt x="44" y="71"/>
                        <a:pt x="47" y="70"/>
                        <a:pt x="50" y="68"/>
                      </a:cubicBezTo>
                      <a:cubicBezTo>
                        <a:pt x="62" y="63"/>
                        <a:pt x="71" y="50"/>
                        <a:pt x="71" y="36"/>
                      </a:cubicBezTo>
                      <a:cubicBezTo>
                        <a:pt x="71" y="29"/>
                        <a:pt x="69" y="22"/>
                        <a:pt x="66" y="17"/>
                      </a:cubicBezTo>
                      <a:cubicBezTo>
                        <a:pt x="64" y="14"/>
                        <a:pt x="62" y="12"/>
                        <a:pt x="60" y="9"/>
                      </a:cubicBezTo>
                      <a:cubicBezTo>
                        <a:pt x="53" y="3"/>
                        <a:pt x="45" y="0"/>
                        <a:pt x="35" y="0"/>
                      </a:cubicBezTo>
                      <a:cubicBezTo>
                        <a:pt x="25" y="0"/>
                        <a:pt x="15" y="5"/>
                        <a:pt x="9" y="12"/>
                      </a:cubicBezTo>
                      <a:cubicBezTo>
                        <a:pt x="6" y="15"/>
                        <a:pt x="5" y="17"/>
                        <a:pt x="3" y="20"/>
                      </a:cubicBezTo>
                      <a:cubicBezTo>
                        <a:pt x="1" y="25"/>
                        <a:pt x="0" y="30"/>
                        <a:pt x="0" y="36"/>
                      </a:cubicBezTo>
                      <a:cubicBezTo>
                        <a:pt x="0" y="55"/>
                        <a:pt x="16" y="71"/>
                        <a:pt x="35" y="7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4" name="Freeform 467">
                  <a:extLst>
                    <a:ext uri="{FF2B5EF4-FFF2-40B4-BE49-F238E27FC236}">
                      <a16:creationId xmlns:a16="http://schemas.microsoft.com/office/drawing/2014/main" id="{D440E57E-5C73-8FE4-E171-9476334FF07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268266" y="4445088"/>
                  <a:ext cx="283933" cy="285933"/>
                </a:xfrm>
                <a:custGeom>
                  <a:avLst/>
                  <a:gdLst>
                    <a:gd name="T0" fmla="*/ 0 w 71"/>
                    <a:gd name="T1" fmla="*/ 35 h 71"/>
                    <a:gd name="T2" fmla="*/ 0 w 71"/>
                    <a:gd name="T3" fmla="*/ 36 h 71"/>
                    <a:gd name="T4" fmla="*/ 1 w 71"/>
                    <a:gd name="T5" fmla="*/ 45 h 71"/>
                    <a:gd name="T6" fmla="*/ 36 w 71"/>
                    <a:gd name="T7" fmla="*/ 71 h 71"/>
                    <a:gd name="T8" fmla="*/ 44 w 71"/>
                    <a:gd name="T9" fmla="*/ 70 h 71"/>
                    <a:gd name="T10" fmla="*/ 54 w 71"/>
                    <a:gd name="T11" fmla="*/ 66 h 71"/>
                    <a:gd name="T12" fmla="*/ 71 w 71"/>
                    <a:gd name="T13" fmla="*/ 36 h 71"/>
                    <a:gd name="T14" fmla="*/ 70 w 71"/>
                    <a:gd name="T15" fmla="*/ 26 h 71"/>
                    <a:gd name="T16" fmla="*/ 66 w 71"/>
                    <a:gd name="T17" fmla="*/ 17 h 71"/>
                    <a:gd name="T18" fmla="*/ 42 w 71"/>
                    <a:gd name="T19" fmla="*/ 1 h 71"/>
                    <a:gd name="T20" fmla="*/ 36 w 71"/>
                    <a:gd name="T21" fmla="*/ 0 h 71"/>
                    <a:gd name="T22" fmla="*/ 33 w 71"/>
                    <a:gd name="T23" fmla="*/ 0 h 71"/>
                    <a:gd name="T24" fmla="*/ 0 w 71"/>
                    <a:gd name="T25" fmla="*/ 35 h 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71" h="71">
                      <a:moveTo>
                        <a:pt x="0" y="35"/>
                      </a:moveTo>
                      <a:cubicBezTo>
                        <a:pt x="0" y="35"/>
                        <a:pt x="0" y="35"/>
                        <a:pt x="0" y="36"/>
                      </a:cubicBezTo>
                      <a:cubicBezTo>
                        <a:pt x="0" y="39"/>
                        <a:pt x="0" y="42"/>
                        <a:pt x="1" y="45"/>
                      </a:cubicBezTo>
                      <a:cubicBezTo>
                        <a:pt x="5" y="60"/>
                        <a:pt x="19" y="71"/>
                        <a:pt x="36" y="71"/>
                      </a:cubicBezTo>
                      <a:cubicBezTo>
                        <a:pt x="39" y="71"/>
                        <a:pt x="41" y="71"/>
                        <a:pt x="44" y="70"/>
                      </a:cubicBezTo>
                      <a:cubicBezTo>
                        <a:pt x="48" y="70"/>
                        <a:pt x="51" y="68"/>
                        <a:pt x="54" y="66"/>
                      </a:cubicBezTo>
                      <a:cubicBezTo>
                        <a:pt x="64" y="60"/>
                        <a:pt x="71" y="49"/>
                        <a:pt x="71" y="36"/>
                      </a:cubicBezTo>
                      <a:cubicBezTo>
                        <a:pt x="71" y="32"/>
                        <a:pt x="71" y="29"/>
                        <a:pt x="70" y="26"/>
                      </a:cubicBezTo>
                      <a:cubicBezTo>
                        <a:pt x="69" y="23"/>
                        <a:pt x="68" y="20"/>
                        <a:pt x="66" y="17"/>
                      </a:cubicBezTo>
                      <a:cubicBezTo>
                        <a:pt x="61" y="9"/>
                        <a:pt x="53" y="2"/>
                        <a:pt x="42" y="1"/>
                      </a:cubicBezTo>
                      <a:cubicBezTo>
                        <a:pt x="40" y="0"/>
                        <a:pt x="38" y="0"/>
                        <a:pt x="36" y="0"/>
                      </a:cubicBezTo>
                      <a:cubicBezTo>
                        <a:pt x="35" y="0"/>
                        <a:pt x="34" y="0"/>
                        <a:pt x="33" y="0"/>
                      </a:cubicBezTo>
                      <a:cubicBezTo>
                        <a:pt x="14" y="2"/>
                        <a:pt x="0" y="17"/>
                        <a:pt x="0" y="3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5" name="Freeform 468">
                  <a:extLst>
                    <a:ext uri="{FF2B5EF4-FFF2-40B4-BE49-F238E27FC236}">
                      <a16:creationId xmlns:a16="http://schemas.microsoft.com/office/drawing/2014/main" id="{3C812FA7-B81F-8D4A-3C2D-FE1F8A49719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568195" y="5202910"/>
                  <a:ext cx="283933" cy="285933"/>
                </a:xfrm>
                <a:custGeom>
                  <a:avLst/>
                  <a:gdLst>
                    <a:gd name="T0" fmla="*/ 57 w 71"/>
                    <a:gd name="T1" fmla="*/ 7 h 71"/>
                    <a:gd name="T2" fmla="*/ 49 w 71"/>
                    <a:gd name="T3" fmla="*/ 3 h 71"/>
                    <a:gd name="T4" fmla="*/ 49 w 71"/>
                    <a:gd name="T5" fmla="*/ 3 h 71"/>
                    <a:gd name="T6" fmla="*/ 40 w 71"/>
                    <a:gd name="T7" fmla="*/ 0 h 71"/>
                    <a:gd name="T8" fmla="*/ 35 w 71"/>
                    <a:gd name="T9" fmla="*/ 0 h 71"/>
                    <a:gd name="T10" fmla="*/ 27 w 71"/>
                    <a:gd name="T11" fmla="*/ 1 h 71"/>
                    <a:gd name="T12" fmla="*/ 18 w 71"/>
                    <a:gd name="T13" fmla="*/ 4 h 71"/>
                    <a:gd name="T14" fmla="*/ 0 w 71"/>
                    <a:gd name="T15" fmla="*/ 36 h 71"/>
                    <a:gd name="T16" fmla="*/ 35 w 71"/>
                    <a:gd name="T17" fmla="*/ 71 h 71"/>
                    <a:gd name="T18" fmla="*/ 40 w 71"/>
                    <a:gd name="T19" fmla="*/ 71 h 71"/>
                    <a:gd name="T20" fmla="*/ 50 w 71"/>
                    <a:gd name="T21" fmla="*/ 68 h 71"/>
                    <a:gd name="T22" fmla="*/ 71 w 71"/>
                    <a:gd name="T23" fmla="*/ 36 h 71"/>
                    <a:gd name="T24" fmla="*/ 71 w 71"/>
                    <a:gd name="T25" fmla="*/ 29 h 71"/>
                    <a:gd name="T26" fmla="*/ 68 w 71"/>
                    <a:gd name="T27" fmla="*/ 21 h 71"/>
                    <a:gd name="T28" fmla="*/ 57 w 71"/>
                    <a:gd name="T29" fmla="*/ 7 h 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71" h="71">
                      <a:moveTo>
                        <a:pt x="57" y="7"/>
                      </a:moveTo>
                      <a:cubicBezTo>
                        <a:pt x="55" y="6"/>
                        <a:pt x="52" y="4"/>
                        <a:pt x="49" y="3"/>
                      </a:cubicBezTo>
                      <a:cubicBezTo>
                        <a:pt x="49" y="3"/>
                        <a:pt x="49" y="3"/>
                        <a:pt x="49" y="3"/>
                      </a:cubicBezTo>
                      <a:cubicBezTo>
                        <a:pt x="46" y="1"/>
                        <a:pt x="43" y="1"/>
                        <a:pt x="40" y="0"/>
                      </a:cubicBezTo>
                      <a:cubicBezTo>
                        <a:pt x="38" y="0"/>
                        <a:pt x="37" y="0"/>
                        <a:pt x="35" y="0"/>
                      </a:cubicBezTo>
                      <a:cubicBezTo>
                        <a:pt x="33" y="0"/>
                        <a:pt x="30" y="0"/>
                        <a:pt x="27" y="1"/>
                      </a:cubicBezTo>
                      <a:cubicBezTo>
                        <a:pt x="24" y="2"/>
                        <a:pt x="21" y="3"/>
                        <a:pt x="18" y="4"/>
                      </a:cubicBezTo>
                      <a:cubicBezTo>
                        <a:pt x="7" y="10"/>
                        <a:pt x="0" y="22"/>
                        <a:pt x="0" y="36"/>
                      </a:cubicBezTo>
                      <a:cubicBezTo>
                        <a:pt x="0" y="55"/>
                        <a:pt x="16" y="71"/>
                        <a:pt x="35" y="71"/>
                      </a:cubicBezTo>
                      <a:cubicBezTo>
                        <a:pt x="37" y="71"/>
                        <a:pt x="39" y="71"/>
                        <a:pt x="40" y="71"/>
                      </a:cubicBezTo>
                      <a:cubicBezTo>
                        <a:pt x="44" y="71"/>
                        <a:pt x="47" y="70"/>
                        <a:pt x="50" y="68"/>
                      </a:cubicBezTo>
                      <a:cubicBezTo>
                        <a:pt x="62" y="63"/>
                        <a:pt x="71" y="50"/>
                        <a:pt x="71" y="36"/>
                      </a:cubicBezTo>
                      <a:cubicBezTo>
                        <a:pt x="71" y="34"/>
                        <a:pt x="71" y="32"/>
                        <a:pt x="71" y="29"/>
                      </a:cubicBezTo>
                      <a:cubicBezTo>
                        <a:pt x="70" y="26"/>
                        <a:pt x="69" y="23"/>
                        <a:pt x="68" y="21"/>
                      </a:cubicBezTo>
                      <a:cubicBezTo>
                        <a:pt x="65" y="15"/>
                        <a:pt x="62" y="11"/>
                        <a:pt x="57" y="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6" name="Freeform 469">
                  <a:extLst>
                    <a:ext uri="{FF2B5EF4-FFF2-40B4-BE49-F238E27FC236}">
                      <a16:creationId xmlns:a16="http://schemas.microsoft.com/office/drawing/2014/main" id="{03C08B35-B50B-5A30-BF22-5F58BFB830A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664172" y="5544828"/>
                  <a:ext cx="283933" cy="283933"/>
                </a:xfrm>
                <a:custGeom>
                  <a:avLst/>
                  <a:gdLst>
                    <a:gd name="T0" fmla="*/ 11 w 71"/>
                    <a:gd name="T1" fmla="*/ 10 h 71"/>
                    <a:gd name="T2" fmla="*/ 5 w 71"/>
                    <a:gd name="T3" fmla="*/ 17 h 71"/>
                    <a:gd name="T4" fmla="*/ 0 w 71"/>
                    <a:gd name="T5" fmla="*/ 36 h 71"/>
                    <a:gd name="T6" fmla="*/ 36 w 71"/>
                    <a:gd name="T7" fmla="*/ 71 h 71"/>
                    <a:gd name="T8" fmla="*/ 71 w 71"/>
                    <a:gd name="T9" fmla="*/ 36 h 71"/>
                    <a:gd name="T10" fmla="*/ 36 w 71"/>
                    <a:gd name="T11" fmla="*/ 0 h 71"/>
                    <a:gd name="T12" fmla="*/ 30 w 71"/>
                    <a:gd name="T13" fmla="*/ 0 h 71"/>
                    <a:gd name="T14" fmla="*/ 21 w 71"/>
                    <a:gd name="T15" fmla="*/ 3 h 71"/>
                    <a:gd name="T16" fmla="*/ 11 w 71"/>
                    <a:gd name="T17" fmla="*/ 10 h 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71" h="71">
                      <a:moveTo>
                        <a:pt x="11" y="10"/>
                      </a:moveTo>
                      <a:cubicBezTo>
                        <a:pt x="9" y="12"/>
                        <a:pt x="7" y="14"/>
                        <a:pt x="5" y="17"/>
                      </a:cubicBezTo>
                      <a:cubicBezTo>
                        <a:pt x="2" y="23"/>
                        <a:pt x="0" y="29"/>
                        <a:pt x="0" y="36"/>
                      </a:cubicBezTo>
                      <a:cubicBezTo>
                        <a:pt x="0" y="55"/>
                        <a:pt x="16" y="71"/>
                        <a:pt x="36" y="71"/>
                      </a:cubicBezTo>
                      <a:cubicBezTo>
                        <a:pt x="55" y="71"/>
                        <a:pt x="71" y="55"/>
                        <a:pt x="71" y="36"/>
                      </a:cubicBezTo>
                      <a:cubicBezTo>
                        <a:pt x="71" y="16"/>
                        <a:pt x="55" y="0"/>
                        <a:pt x="36" y="0"/>
                      </a:cubicBezTo>
                      <a:cubicBezTo>
                        <a:pt x="34" y="0"/>
                        <a:pt x="32" y="0"/>
                        <a:pt x="30" y="0"/>
                      </a:cubicBezTo>
                      <a:cubicBezTo>
                        <a:pt x="27" y="1"/>
                        <a:pt x="24" y="2"/>
                        <a:pt x="21" y="3"/>
                      </a:cubicBezTo>
                      <a:cubicBezTo>
                        <a:pt x="17" y="5"/>
                        <a:pt x="14" y="7"/>
                        <a:pt x="1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7" name="Freeform 470">
                  <a:extLst>
                    <a:ext uri="{FF2B5EF4-FFF2-40B4-BE49-F238E27FC236}">
                      <a16:creationId xmlns:a16="http://schemas.microsoft.com/office/drawing/2014/main" id="{3A483116-AF54-8D43-3C90-5A8B7A3D8D7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405997" y="4934973"/>
                  <a:ext cx="283933" cy="287932"/>
                </a:xfrm>
                <a:custGeom>
                  <a:avLst/>
                  <a:gdLst>
                    <a:gd name="T0" fmla="*/ 35 w 71"/>
                    <a:gd name="T1" fmla="*/ 0 h 72"/>
                    <a:gd name="T2" fmla="*/ 28 w 71"/>
                    <a:gd name="T3" fmla="*/ 1 h 72"/>
                    <a:gd name="T4" fmla="*/ 17 w 71"/>
                    <a:gd name="T5" fmla="*/ 5 h 72"/>
                    <a:gd name="T6" fmla="*/ 2 w 71"/>
                    <a:gd name="T7" fmla="*/ 23 h 72"/>
                    <a:gd name="T8" fmla="*/ 0 w 71"/>
                    <a:gd name="T9" fmla="*/ 32 h 72"/>
                    <a:gd name="T10" fmla="*/ 0 w 71"/>
                    <a:gd name="T11" fmla="*/ 36 h 72"/>
                    <a:gd name="T12" fmla="*/ 0 w 71"/>
                    <a:gd name="T13" fmla="*/ 41 h 72"/>
                    <a:gd name="T14" fmla="*/ 3 w 71"/>
                    <a:gd name="T15" fmla="*/ 52 h 72"/>
                    <a:gd name="T16" fmla="*/ 35 w 71"/>
                    <a:gd name="T17" fmla="*/ 72 h 72"/>
                    <a:gd name="T18" fmla="*/ 71 w 71"/>
                    <a:gd name="T19" fmla="*/ 36 h 72"/>
                    <a:gd name="T20" fmla="*/ 50 w 71"/>
                    <a:gd name="T21" fmla="*/ 4 h 72"/>
                    <a:gd name="T22" fmla="*/ 41 w 71"/>
                    <a:gd name="T23" fmla="*/ 1 h 72"/>
                    <a:gd name="T24" fmla="*/ 35 w 71"/>
                    <a:gd name="T25" fmla="*/ 0 h 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71" h="72">
                      <a:moveTo>
                        <a:pt x="35" y="0"/>
                      </a:moveTo>
                      <a:cubicBezTo>
                        <a:pt x="33" y="0"/>
                        <a:pt x="30" y="1"/>
                        <a:pt x="28" y="1"/>
                      </a:cubicBezTo>
                      <a:cubicBezTo>
                        <a:pt x="24" y="2"/>
                        <a:pt x="20" y="3"/>
                        <a:pt x="17" y="5"/>
                      </a:cubicBezTo>
                      <a:cubicBezTo>
                        <a:pt x="10" y="9"/>
                        <a:pt x="5" y="16"/>
                        <a:pt x="2" y="23"/>
                      </a:cubicBezTo>
                      <a:cubicBezTo>
                        <a:pt x="1" y="26"/>
                        <a:pt x="0" y="29"/>
                        <a:pt x="0" y="32"/>
                      </a:cubicBezTo>
                      <a:cubicBezTo>
                        <a:pt x="0" y="34"/>
                        <a:pt x="0" y="35"/>
                        <a:pt x="0" y="36"/>
                      </a:cubicBezTo>
                      <a:cubicBezTo>
                        <a:pt x="0" y="38"/>
                        <a:pt x="0" y="39"/>
                        <a:pt x="0" y="41"/>
                      </a:cubicBezTo>
                      <a:cubicBezTo>
                        <a:pt x="0" y="45"/>
                        <a:pt x="2" y="48"/>
                        <a:pt x="3" y="52"/>
                      </a:cubicBezTo>
                      <a:cubicBezTo>
                        <a:pt x="9" y="64"/>
                        <a:pt x="21" y="72"/>
                        <a:pt x="35" y="72"/>
                      </a:cubicBezTo>
                      <a:cubicBezTo>
                        <a:pt x="55" y="72"/>
                        <a:pt x="71" y="56"/>
                        <a:pt x="71" y="36"/>
                      </a:cubicBezTo>
                      <a:cubicBezTo>
                        <a:pt x="71" y="22"/>
                        <a:pt x="63" y="9"/>
                        <a:pt x="50" y="4"/>
                      </a:cubicBezTo>
                      <a:cubicBezTo>
                        <a:pt x="48" y="2"/>
                        <a:pt x="44" y="1"/>
                        <a:pt x="41" y="1"/>
                      </a:cubicBezTo>
                      <a:cubicBezTo>
                        <a:pt x="39" y="1"/>
                        <a:pt x="37" y="0"/>
                        <a:pt x="3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8" name="Freeform 471">
                  <a:extLst>
                    <a:ext uri="{FF2B5EF4-FFF2-40B4-BE49-F238E27FC236}">
                      <a16:creationId xmlns:a16="http://schemas.microsoft.com/office/drawing/2014/main" id="{9BD48974-824D-3099-1704-CE6D42D8940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056080" y="4101170"/>
                  <a:ext cx="285933" cy="287932"/>
                </a:xfrm>
                <a:custGeom>
                  <a:avLst/>
                  <a:gdLst>
                    <a:gd name="T0" fmla="*/ 0 w 71"/>
                    <a:gd name="T1" fmla="*/ 36 h 72"/>
                    <a:gd name="T2" fmla="*/ 1 w 71"/>
                    <a:gd name="T3" fmla="*/ 46 h 72"/>
                    <a:gd name="T4" fmla="*/ 6 w 71"/>
                    <a:gd name="T5" fmla="*/ 56 h 72"/>
                    <a:gd name="T6" fmla="*/ 17 w 71"/>
                    <a:gd name="T7" fmla="*/ 67 h 72"/>
                    <a:gd name="T8" fmla="*/ 26 w 71"/>
                    <a:gd name="T9" fmla="*/ 71 h 72"/>
                    <a:gd name="T10" fmla="*/ 36 w 71"/>
                    <a:gd name="T11" fmla="*/ 72 h 72"/>
                    <a:gd name="T12" fmla="*/ 44 w 71"/>
                    <a:gd name="T13" fmla="*/ 71 h 72"/>
                    <a:gd name="T14" fmla="*/ 53 w 71"/>
                    <a:gd name="T15" fmla="*/ 67 h 72"/>
                    <a:gd name="T16" fmla="*/ 71 w 71"/>
                    <a:gd name="T17" fmla="*/ 38 h 72"/>
                    <a:gd name="T18" fmla="*/ 71 w 71"/>
                    <a:gd name="T19" fmla="*/ 36 h 72"/>
                    <a:gd name="T20" fmla="*/ 71 w 71"/>
                    <a:gd name="T21" fmla="*/ 28 h 72"/>
                    <a:gd name="T22" fmla="*/ 36 w 71"/>
                    <a:gd name="T23" fmla="*/ 0 h 72"/>
                    <a:gd name="T24" fmla="*/ 4 w 71"/>
                    <a:gd name="T25" fmla="*/ 20 h 72"/>
                    <a:gd name="T26" fmla="*/ 1 w 71"/>
                    <a:gd name="T27" fmla="*/ 29 h 72"/>
                    <a:gd name="T28" fmla="*/ 0 w 71"/>
                    <a:gd name="T29" fmla="*/ 36 h 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71" h="72">
                      <a:moveTo>
                        <a:pt x="0" y="36"/>
                      </a:moveTo>
                      <a:cubicBezTo>
                        <a:pt x="0" y="39"/>
                        <a:pt x="0" y="43"/>
                        <a:pt x="1" y="46"/>
                      </a:cubicBezTo>
                      <a:cubicBezTo>
                        <a:pt x="2" y="49"/>
                        <a:pt x="4" y="53"/>
                        <a:pt x="6" y="56"/>
                      </a:cubicBezTo>
                      <a:cubicBezTo>
                        <a:pt x="9" y="60"/>
                        <a:pt x="12" y="64"/>
                        <a:pt x="17" y="67"/>
                      </a:cubicBezTo>
                      <a:cubicBezTo>
                        <a:pt x="20" y="68"/>
                        <a:pt x="23" y="70"/>
                        <a:pt x="26" y="71"/>
                      </a:cubicBezTo>
                      <a:cubicBezTo>
                        <a:pt x="29" y="71"/>
                        <a:pt x="32" y="72"/>
                        <a:pt x="36" y="72"/>
                      </a:cubicBezTo>
                      <a:cubicBezTo>
                        <a:pt x="39" y="72"/>
                        <a:pt x="42" y="72"/>
                        <a:pt x="44" y="71"/>
                      </a:cubicBezTo>
                      <a:cubicBezTo>
                        <a:pt x="48" y="70"/>
                        <a:pt x="51" y="69"/>
                        <a:pt x="53" y="67"/>
                      </a:cubicBezTo>
                      <a:cubicBezTo>
                        <a:pt x="64" y="61"/>
                        <a:pt x="71" y="50"/>
                        <a:pt x="71" y="38"/>
                      </a:cubicBezTo>
                      <a:cubicBezTo>
                        <a:pt x="71" y="37"/>
                        <a:pt x="71" y="37"/>
                        <a:pt x="71" y="36"/>
                      </a:cubicBezTo>
                      <a:cubicBezTo>
                        <a:pt x="71" y="33"/>
                        <a:pt x="71" y="31"/>
                        <a:pt x="71" y="28"/>
                      </a:cubicBezTo>
                      <a:cubicBezTo>
                        <a:pt x="67" y="12"/>
                        <a:pt x="53" y="0"/>
                        <a:pt x="36" y="0"/>
                      </a:cubicBezTo>
                      <a:cubicBezTo>
                        <a:pt x="22" y="0"/>
                        <a:pt x="10" y="8"/>
                        <a:pt x="4" y="20"/>
                      </a:cubicBezTo>
                      <a:cubicBezTo>
                        <a:pt x="2" y="23"/>
                        <a:pt x="1" y="26"/>
                        <a:pt x="1" y="29"/>
                      </a:cubicBezTo>
                      <a:cubicBezTo>
                        <a:pt x="0" y="31"/>
                        <a:pt x="0" y="34"/>
                        <a:pt x="0" y="3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9" name="Freeform 472">
                  <a:extLst>
                    <a:ext uri="{FF2B5EF4-FFF2-40B4-BE49-F238E27FC236}">
                      <a16:creationId xmlns:a16="http://schemas.microsoft.com/office/drawing/2014/main" id="{078B779E-1790-C2E7-3C2C-07A80C9F52F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008091" y="3475318"/>
                  <a:ext cx="289932" cy="287932"/>
                </a:xfrm>
                <a:custGeom>
                  <a:avLst/>
                  <a:gdLst>
                    <a:gd name="T0" fmla="*/ 67 w 72"/>
                    <a:gd name="T1" fmla="*/ 18 h 72"/>
                    <a:gd name="T2" fmla="*/ 61 w 72"/>
                    <a:gd name="T3" fmla="*/ 11 h 72"/>
                    <a:gd name="T4" fmla="*/ 48 w 72"/>
                    <a:gd name="T5" fmla="*/ 2 h 72"/>
                    <a:gd name="T6" fmla="*/ 39 w 72"/>
                    <a:gd name="T7" fmla="*/ 0 h 72"/>
                    <a:gd name="T8" fmla="*/ 36 w 72"/>
                    <a:gd name="T9" fmla="*/ 0 h 72"/>
                    <a:gd name="T10" fmla="*/ 18 w 72"/>
                    <a:gd name="T11" fmla="*/ 5 h 72"/>
                    <a:gd name="T12" fmla="*/ 10 w 72"/>
                    <a:gd name="T13" fmla="*/ 11 h 72"/>
                    <a:gd name="T14" fmla="*/ 0 w 72"/>
                    <a:gd name="T15" fmla="*/ 36 h 72"/>
                    <a:gd name="T16" fmla="*/ 0 w 72"/>
                    <a:gd name="T17" fmla="*/ 40 h 72"/>
                    <a:gd name="T18" fmla="*/ 3 w 72"/>
                    <a:gd name="T19" fmla="*/ 49 h 72"/>
                    <a:gd name="T20" fmla="*/ 22 w 72"/>
                    <a:gd name="T21" fmla="*/ 69 h 72"/>
                    <a:gd name="T22" fmla="*/ 32 w 72"/>
                    <a:gd name="T23" fmla="*/ 72 h 72"/>
                    <a:gd name="T24" fmla="*/ 36 w 72"/>
                    <a:gd name="T25" fmla="*/ 72 h 72"/>
                    <a:gd name="T26" fmla="*/ 59 w 72"/>
                    <a:gd name="T27" fmla="*/ 63 h 72"/>
                    <a:gd name="T28" fmla="*/ 66 w 72"/>
                    <a:gd name="T29" fmla="*/ 56 h 72"/>
                    <a:gd name="T30" fmla="*/ 70 w 72"/>
                    <a:gd name="T31" fmla="*/ 46 h 72"/>
                    <a:gd name="T32" fmla="*/ 72 w 72"/>
                    <a:gd name="T33" fmla="*/ 37 h 72"/>
                    <a:gd name="T34" fmla="*/ 72 w 72"/>
                    <a:gd name="T35" fmla="*/ 36 h 72"/>
                    <a:gd name="T36" fmla="*/ 67 w 72"/>
                    <a:gd name="T37" fmla="*/ 18 h 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72" h="72">
                      <a:moveTo>
                        <a:pt x="67" y="18"/>
                      </a:moveTo>
                      <a:cubicBezTo>
                        <a:pt x="65" y="15"/>
                        <a:pt x="63" y="13"/>
                        <a:pt x="61" y="11"/>
                      </a:cubicBezTo>
                      <a:cubicBezTo>
                        <a:pt x="58" y="7"/>
                        <a:pt x="53" y="4"/>
                        <a:pt x="48" y="2"/>
                      </a:cubicBezTo>
                      <a:cubicBezTo>
                        <a:pt x="45" y="1"/>
                        <a:pt x="42" y="1"/>
                        <a:pt x="39" y="0"/>
                      </a:cubicBezTo>
                      <a:cubicBezTo>
                        <a:pt x="38" y="0"/>
                        <a:pt x="37" y="0"/>
                        <a:pt x="36" y="0"/>
                      </a:cubicBezTo>
                      <a:cubicBezTo>
                        <a:pt x="29" y="0"/>
                        <a:pt x="23" y="2"/>
                        <a:pt x="18" y="5"/>
                      </a:cubicBezTo>
                      <a:cubicBezTo>
                        <a:pt x="15" y="7"/>
                        <a:pt x="13" y="9"/>
                        <a:pt x="10" y="11"/>
                      </a:cubicBezTo>
                      <a:cubicBezTo>
                        <a:pt x="4" y="17"/>
                        <a:pt x="0" y="26"/>
                        <a:pt x="0" y="36"/>
                      </a:cubicBezTo>
                      <a:cubicBezTo>
                        <a:pt x="0" y="37"/>
                        <a:pt x="0" y="39"/>
                        <a:pt x="0" y="40"/>
                      </a:cubicBezTo>
                      <a:cubicBezTo>
                        <a:pt x="1" y="43"/>
                        <a:pt x="2" y="46"/>
                        <a:pt x="3" y="49"/>
                      </a:cubicBezTo>
                      <a:cubicBezTo>
                        <a:pt x="6" y="58"/>
                        <a:pt x="13" y="65"/>
                        <a:pt x="22" y="69"/>
                      </a:cubicBezTo>
                      <a:cubicBezTo>
                        <a:pt x="25" y="70"/>
                        <a:pt x="29" y="71"/>
                        <a:pt x="32" y="72"/>
                      </a:cubicBezTo>
                      <a:cubicBezTo>
                        <a:pt x="34" y="72"/>
                        <a:pt x="35" y="72"/>
                        <a:pt x="36" y="72"/>
                      </a:cubicBezTo>
                      <a:cubicBezTo>
                        <a:pt x="45" y="72"/>
                        <a:pt x="53" y="68"/>
                        <a:pt x="59" y="63"/>
                      </a:cubicBezTo>
                      <a:cubicBezTo>
                        <a:pt x="62" y="61"/>
                        <a:pt x="64" y="59"/>
                        <a:pt x="66" y="56"/>
                      </a:cubicBezTo>
                      <a:cubicBezTo>
                        <a:pt x="68" y="53"/>
                        <a:pt x="69" y="50"/>
                        <a:pt x="70" y="46"/>
                      </a:cubicBezTo>
                      <a:cubicBezTo>
                        <a:pt x="71" y="43"/>
                        <a:pt x="72" y="40"/>
                        <a:pt x="72" y="37"/>
                      </a:cubicBezTo>
                      <a:cubicBezTo>
                        <a:pt x="72" y="37"/>
                        <a:pt x="72" y="36"/>
                        <a:pt x="72" y="36"/>
                      </a:cubicBezTo>
                      <a:cubicBezTo>
                        <a:pt x="72" y="29"/>
                        <a:pt x="70" y="23"/>
                        <a:pt x="67" y="1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0" name="Freeform 473">
                  <a:extLst>
                    <a:ext uri="{FF2B5EF4-FFF2-40B4-BE49-F238E27FC236}">
                      <a16:creationId xmlns:a16="http://schemas.microsoft.com/office/drawing/2014/main" id="{F46E7112-4211-D791-6C92-08648A6AAC0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693929" y="4049182"/>
                  <a:ext cx="289932" cy="283933"/>
                </a:xfrm>
                <a:custGeom>
                  <a:avLst/>
                  <a:gdLst>
                    <a:gd name="T0" fmla="*/ 58 w 72"/>
                    <a:gd name="T1" fmla="*/ 7 h 71"/>
                    <a:gd name="T2" fmla="*/ 44 w 72"/>
                    <a:gd name="T3" fmla="*/ 1 h 71"/>
                    <a:gd name="T4" fmla="*/ 36 w 72"/>
                    <a:gd name="T5" fmla="*/ 0 h 71"/>
                    <a:gd name="T6" fmla="*/ 34 w 72"/>
                    <a:gd name="T7" fmla="*/ 0 h 71"/>
                    <a:gd name="T8" fmla="*/ 12 w 72"/>
                    <a:gd name="T9" fmla="*/ 9 h 71"/>
                    <a:gd name="T10" fmla="*/ 6 w 72"/>
                    <a:gd name="T11" fmla="*/ 17 h 71"/>
                    <a:gd name="T12" fmla="*/ 0 w 72"/>
                    <a:gd name="T13" fmla="*/ 34 h 71"/>
                    <a:gd name="T14" fmla="*/ 0 w 72"/>
                    <a:gd name="T15" fmla="*/ 36 h 71"/>
                    <a:gd name="T16" fmla="*/ 1 w 72"/>
                    <a:gd name="T17" fmla="*/ 43 h 71"/>
                    <a:gd name="T18" fmla="*/ 21 w 72"/>
                    <a:gd name="T19" fmla="*/ 68 h 71"/>
                    <a:gd name="T20" fmla="*/ 29 w 72"/>
                    <a:gd name="T21" fmla="*/ 71 h 71"/>
                    <a:gd name="T22" fmla="*/ 36 w 72"/>
                    <a:gd name="T23" fmla="*/ 71 h 71"/>
                    <a:gd name="T24" fmla="*/ 72 w 72"/>
                    <a:gd name="T25" fmla="*/ 36 h 71"/>
                    <a:gd name="T26" fmla="*/ 64 w 72"/>
                    <a:gd name="T27" fmla="*/ 14 h 71"/>
                    <a:gd name="T28" fmla="*/ 58 w 72"/>
                    <a:gd name="T29" fmla="*/ 7 h 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72" h="71">
                      <a:moveTo>
                        <a:pt x="58" y="7"/>
                      </a:moveTo>
                      <a:cubicBezTo>
                        <a:pt x="54" y="4"/>
                        <a:pt x="49" y="2"/>
                        <a:pt x="44" y="1"/>
                      </a:cubicBezTo>
                      <a:cubicBezTo>
                        <a:pt x="41" y="0"/>
                        <a:pt x="39" y="0"/>
                        <a:pt x="36" y="0"/>
                      </a:cubicBezTo>
                      <a:cubicBezTo>
                        <a:pt x="35" y="0"/>
                        <a:pt x="35" y="0"/>
                        <a:pt x="34" y="0"/>
                      </a:cubicBezTo>
                      <a:cubicBezTo>
                        <a:pt x="26" y="0"/>
                        <a:pt x="18" y="4"/>
                        <a:pt x="12" y="9"/>
                      </a:cubicBezTo>
                      <a:cubicBezTo>
                        <a:pt x="9" y="11"/>
                        <a:pt x="7" y="14"/>
                        <a:pt x="6" y="17"/>
                      </a:cubicBezTo>
                      <a:cubicBezTo>
                        <a:pt x="3" y="22"/>
                        <a:pt x="1" y="27"/>
                        <a:pt x="0" y="34"/>
                      </a:cubicBezTo>
                      <a:cubicBezTo>
                        <a:pt x="0" y="34"/>
                        <a:pt x="0" y="35"/>
                        <a:pt x="0" y="36"/>
                      </a:cubicBezTo>
                      <a:cubicBezTo>
                        <a:pt x="0" y="38"/>
                        <a:pt x="0" y="41"/>
                        <a:pt x="1" y="43"/>
                      </a:cubicBezTo>
                      <a:cubicBezTo>
                        <a:pt x="3" y="54"/>
                        <a:pt x="11" y="63"/>
                        <a:pt x="21" y="68"/>
                      </a:cubicBezTo>
                      <a:cubicBezTo>
                        <a:pt x="23" y="69"/>
                        <a:pt x="26" y="70"/>
                        <a:pt x="29" y="71"/>
                      </a:cubicBezTo>
                      <a:cubicBezTo>
                        <a:pt x="32" y="71"/>
                        <a:pt x="34" y="71"/>
                        <a:pt x="36" y="71"/>
                      </a:cubicBezTo>
                      <a:cubicBezTo>
                        <a:pt x="56" y="71"/>
                        <a:pt x="72" y="55"/>
                        <a:pt x="72" y="36"/>
                      </a:cubicBezTo>
                      <a:cubicBezTo>
                        <a:pt x="72" y="27"/>
                        <a:pt x="69" y="20"/>
                        <a:pt x="64" y="14"/>
                      </a:cubicBezTo>
                      <a:cubicBezTo>
                        <a:pt x="62" y="11"/>
                        <a:pt x="60" y="9"/>
                        <a:pt x="58" y="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1" name="Freeform 474">
                  <a:extLst>
                    <a:ext uri="{FF2B5EF4-FFF2-40B4-BE49-F238E27FC236}">
                      <a16:creationId xmlns:a16="http://schemas.microsoft.com/office/drawing/2014/main" id="{D94DEFFE-2749-FF89-7B43-AB073F9135F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119828" y="3623283"/>
                  <a:ext cx="287932" cy="283933"/>
                </a:xfrm>
                <a:custGeom>
                  <a:avLst/>
                  <a:gdLst>
                    <a:gd name="T0" fmla="*/ 36 w 72"/>
                    <a:gd name="T1" fmla="*/ 0 h 71"/>
                    <a:gd name="T2" fmla="*/ 27 w 72"/>
                    <a:gd name="T3" fmla="*/ 1 h 71"/>
                    <a:gd name="T4" fmla="*/ 18 w 72"/>
                    <a:gd name="T5" fmla="*/ 4 h 71"/>
                    <a:gd name="T6" fmla="*/ 2 w 72"/>
                    <a:gd name="T7" fmla="*/ 26 h 71"/>
                    <a:gd name="T8" fmla="*/ 0 w 72"/>
                    <a:gd name="T9" fmla="*/ 35 h 71"/>
                    <a:gd name="T10" fmla="*/ 0 w 72"/>
                    <a:gd name="T11" fmla="*/ 35 h 71"/>
                    <a:gd name="T12" fmla="*/ 8 w 72"/>
                    <a:gd name="T13" fmla="*/ 58 h 71"/>
                    <a:gd name="T14" fmla="*/ 14 w 72"/>
                    <a:gd name="T15" fmla="*/ 64 h 71"/>
                    <a:gd name="T16" fmla="*/ 36 w 72"/>
                    <a:gd name="T17" fmla="*/ 71 h 71"/>
                    <a:gd name="T18" fmla="*/ 72 w 72"/>
                    <a:gd name="T19" fmla="*/ 35 h 71"/>
                    <a:gd name="T20" fmla="*/ 36 w 72"/>
                    <a:gd name="T21" fmla="*/ 0 h 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72" h="71">
                      <a:moveTo>
                        <a:pt x="36" y="0"/>
                      </a:moveTo>
                      <a:cubicBezTo>
                        <a:pt x="33" y="0"/>
                        <a:pt x="30" y="0"/>
                        <a:pt x="27" y="1"/>
                      </a:cubicBezTo>
                      <a:cubicBezTo>
                        <a:pt x="24" y="2"/>
                        <a:pt x="21" y="3"/>
                        <a:pt x="18" y="4"/>
                      </a:cubicBezTo>
                      <a:cubicBezTo>
                        <a:pt x="10" y="9"/>
                        <a:pt x="4" y="17"/>
                        <a:pt x="2" y="26"/>
                      </a:cubicBezTo>
                      <a:cubicBezTo>
                        <a:pt x="1" y="29"/>
                        <a:pt x="0" y="32"/>
                        <a:pt x="0" y="35"/>
                      </a:cubicBezTo>
                      <a:cubicBezTo>
                        <a:pt x="0" y="35"/>
                        <a:pt x="0" y="35"/>
                        <a:pt x="0" y="35"/>
                      </a:cubicBezTo>
                      <a:cubicBezTo>
                        <a:pt x="0" y="44"/>
                        <a:pt x="3" y="52"/>
                        <a:pt x="8" y="58"/>
                      </a:cubicBezTo>
                      <a:cubicBezTo>
                        <a:pt x="10" y="60"/>
                        <a:pt x="12" y="62"/>
                        <a:pt x="14" y="64"/>
                      </a:cubicBezTo>
                      <a:cubicBezTo>
                        <a:pt x="20" y="68"/>
                        <a:pt x="28" y="71"/>
                        <a:pt x="36" y="71"/>
                      </a:cubicBezTo>
                      <a:cubicBezTo>
                        <a:pt x="56" y="71"/>
                        <a:pt x="72" y="55"/>
                        <a:pt x="72" y="35"/>
                      </a:cubicBezTo>
                      <a:cubicBezTo>
                        <a:pt x="72" y="16"/>
                        <a:pt x="56" y="0"/>
                        <a:pt x="3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2" name="Freeform 475">
                  <a:extLst>
                    <a:ext uri="{FF2B5EF4-FFF2-40B4-BE49-F238E27FC236}">
                      <a16:creationId xmlns:a16="http://schemas.microsoft.com/office/drawing/2014/main" id="{1B6D0285-8A8B-7ED4-3F3A-0484FA7B113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789907" y="2853465"/>
                  <a:ext cx="285933" cy="283933"/>
                </a:xfrm>
                <a:custGeom>
                  <a:avLst/>
                  <a:gdLst>
                    <a:gd name="T0" fmla="*/ 1 w 71"/>
                    <a:gd name="T1" fmla="*/ 24 h 71"/>
                    <a:gd name="T2" fmla="*/ 0 w 71"/>
                    <a:gd name="T3" fmla="*/ 34 h 71"/>
                    <a:gd name="T4" fmla="*/ 0 w 71"/>
                    <a:gd name="T5" fmla="*/ 35 h 71"/>
                    <a:gd name="T6" fmla="*/ 5 w 71"/>
                    <a:gd name="T7" fmla="*/ 54 h 71"/>
                    <a:gd name="T8" fmla="*/ 11 w 71"/>
                    <a:gd name="T9" fmla="*/ 61 h 71"/>
                    <a:gd name="T10" fmla="*/ 28 w 71"/>
                    <a:gd name="T11" fmla="*/ 70 h 71"/>
                    <a:gd name="T12" fmla="*/ 35 w 71"/>
                    <a:gd name="T13" fmla="*/ 71 h 71"/>
                    <a:gd name="T14" fmla="*/ 38 w 71"/>
                    <a:gd name="T15" fmla="*/ 71 h 71"/>
                    <a:gd name="T16" fmla="*/ 45 w 71"/>
                    <a:gd name="T17" fmla="*/ 70 h 71"/>
                    <a:gd name="T18" fmla="*/ 54 w 71"/>
                    <a:gd name="T19" fmla="*/ 66 h 71"/>
                    <a:gd name="T20" fmla="*/ 71 w 71"/>
                    <a:gd name="T21" fmla="*/ 35 h 71"/>
                    <a:gd name="T22" fmla="*/ 35 w 71"/>
                    <a:gd name="T23" fmla="*/ 0 h 71"/>
                    <a:gd name="T24" fmla="*/ 19 w 71"/>
                    <a:gd name="T25" fmla="*/ 3 h 71"/>
                    <a:gd name="T26" fmla="*/ 12 w 71"/>
                    <a:gd name="T27" fmla="*/ 9 h 71"/>
                    <a:gd name="T28" fmla="*/ 1 w 71"/>
                    <a:gd name="T29" fmla="*/ 24 h 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71" h="71">
                      <a:moveTo>
                        <a:pt x="1" y="24"/>
                      </a:moveTo>
                      <a:cubicBezTo>
                        <a:pt x="0" y="27"/>
                        <a:pt x="0" y="31"/>
                        <a:pt x="0" y="34"/>
                      </a:cubicBezTo>
                      <a:cubicBezTo>
                        <a:pt x="0" y="34"/>
                        <a:pt x="0" y="35"/>
                        <a:pt x="0" y="35"/>
                      </a:cubicBezTo>
                      <a:cubicBezTo>
                        <a:pt x="0" y="42"/>
                        <a:pt x="2" y="49"/>
                        <a:pt x="5" y="54"/>
                      </a:cubicBezTo>
                      <a:cubicBezTo>
                        <a:pt x="7" y="57"/>
                        <a:pt x="9" y="59"/>
                        <a:pt x="11" y="61"/>
                      </a:cubicBezTo>
                      <a:cubicBezTo>
                        <a:pt x="16" y="66"/>
                        <a:pt x="22" y="69"/>
                        <a:pt x="28" y="70"/>
                      </a:cubicBezTo>
                      <a:cubicBezTo>
                        <a:pt x="31" y="71"/>
                        <a:pt x="33" y="71"/>
                        <a:pt x="35" y="71"/>
                      </a:cubicBezTo>
                      <a:cubicBezTo>
                        <a:pt x="36" y="71"/>
                        <a:pt x="37" y="71"/>
                        <a:pt x="38" y="71"/>
                      </a:cubicBezTo>
                      <a:cubicBezTo>
                        <a:pt x="40" y="71"/>
                        <a:pt x="43" y="70"/>
                        <a:pt x="45" y="70"/>
                      </a:cubicBezTo>
                      <a:cubicBezTo>
                        <a:pt x="49" y="69"/>
                        <a:pt x="51" y="68"/>
                        <a:pt x="54" y="66"/>
                      </a:cubicBezTo>
                      <a:cubicBezTo>
                        <a:pt x="64" y="60"/>
                        <a:pt x="71" y="48"/>
                        <a:pt x="71" y="35"/>
                      </a:cubicBezTo>
                      <a:cubicBezTo>
                        <a:pt x="71" y="16"/>
                        <a:pt x="55" y="0"/>
                        <a:pt x="35" y="0"/>
                      </a:cubicBezTo>
                      <a:cubicBezTo>
                        <a:pt x="30" y="0"/>
                        <a:pt x="24" y="1"/>
                        <a:pt x="19" y="3"/>
                      </a:cubicBezTo>
                      <a:cubicBezTo>
                        <a:pt x="16" y="5"/>
                        <a:pt x="14" y="7"/>
                        <a:pt x="12" y="9"/>
                      </a:cubicBezTo>
                      <a:cubicBezTo>
                        <a:pt x="7" y="13"/>
                        <a:pt x="3" y="18"/>
                        <a:pt x="1" y="2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3" name="Freeform 476">
                  <a:extLst>
                    <a:ext uri="{FF2B5EF4-FFF2-40B4-BE49-F238E27FC236}">
                      <a16:creationId xmlns:a16="http://schemas.microsoft.com/office/drawing/2014/main" id="{BE40EC09-476B-B853-EF8F-521F06E8A26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306021" y="2163628"/>
                  <a:ext cx="287932" cy="283933"/>
                </a:xfrm>
                <a:custGeom>
                  <a:avLst/>
                  <a:gdLst>
                    <a:gd name="T0" fmla="*/ 1 w 72"/>
                    <a:gd name="T1" fmla="*/ 29 h 71"/>
                    <a:gd name="T2" fmla="*/ 0 w 72"/>
                    <a:gd name="T3" fmla="*/ 36 h 71"/>
                    <a:gd name="T4" fmla="*/ 1 w 72"/>
                    <a:gd name="T5" fmla="*/ 39 h 71"/>
                    <a:gd name="T6" fmla="*/ 9 w 72"/>
                    <a:gd name="T7" fmla="*/ 59 h 71"/>
                    <a:gd name="T8" fmla="*/ 17 w 72"/>
                    <a:gd name="T9" fmla="*/ 66 h 71"/>
                    <a:gd name="T10" fmla="*/ 24 w 72"/>
                    <a:gd name="T11" fmla="*/ 69 h 71"/>
                    <a:gd name="T12" fmla="*/ 33 w 72"/>
                    <a:gd name="T13" fmla="*/ 71 h 71"/>
                    <a:gd name="T14" fmla="*/ 36 w 72"/>
                    <a:gd name="T15" fmla="*/ 71 h 71"/>
                    <a:gd name="T16" fmla="*/ 53 w 72"/>
                    <a:gd name="T17" fmla="*/ 67 h 71"/>
                    <a:gd name="T18" fmla="*/ 61 w 72"/>
                    <a:gd name="T19" fmla="*/ 62 h 71"/>
                    <a:gd name="T20" fmla="*/ 72 w 72"/>
                    <a:gd name="T21" fmla="*/ 36 h 71"/>
                    <a:gd name="T22" fmla="*/ 36 w 72"/>
                    <a:gd name="T23" fmla="*/ 0 h 71"/>
                    <a:gd name="T24" fmla="*/ 10 w 72"/>
                    <a:gd name="T25" fmla="*/ 12 h 71"/>
                    <a:gd name="T26" fmla="*/ 4 w 72"/>
                    <a:gd name="T27" fmla="*/ 20 h 71"/>
                    <a:gd name="T28" fmla="*/ 1 w 72"/>
                    <a:gd name="T29" fmla="*/ 29 h 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72" h="71">
                      <a:moveTo>
                        <a:pt x="1" y="29"/>
                      </a:moveTo>
                      <a:cubicBezTo>
                        <a:pt x="1" y="31"/>
                        <a:pt x="0" y="33"/>
                        <a:pt x="0" y="36"/>
                      </a:cubicBezTo>
                      <a:cubicBezTo>
                        <a:pt x="0" y="37"/>
                        <a:pt x="0" y="38"/>
                        <a:pt x="1" y="39"/>
                      </a:cubicBezTo>
                      <a:cubicBezTo>
                        <a:pt x="1" y="47"/>
                        <a:pt x="4" y="54"/>
                        <a:pt x="9" y="59"/>
                      </a:cubicBezTo>
                      <a:cubicBezTo>
                        <a:pt x="12" y="62"/>
                        <a:pt x="14" y="64"/>
                        <a:pt x="17" y="66"/>
                      </a:cubicBezTo>
                      <a:cubicBezTo>
                        <a:pt x="19" y="67"/>
                        <a:pt x="21" y="68"/>
                        <a:pt x="24" y="69"/>
                      </a:cubicBezTo>
                      <a:cubicBezTo>
                        <a:pt x="27" y="70"/>
                        <a:pt x="30" y="71"/>
                        <a:pt x="33" y="71"/>
                      </a:cubicBezTo>
                      <a:cubicBezTo>
                        <a:pt x="34" y="71"/>
                        <a:pt x="35" y="71"/>
                        <a:pt x="36" y="71"/>
                      </a:cubicBezTo>
                      <a:cubicBezTo>
                        <a:pt x="42" y="71"/>
                        <a:pt x="48" y="70"/>
                        <a:pt x="53" y="67"/>
                      </a:cubicBezTo>
                      <a:cubicBezTo>
                        <a:pt x="56" y="66"/>
                        <a:pt x="58" y="64"/>
                        <a:pt x="61" y="62"/>
                      </a:cubicBezTo>
                      <a:cubicBezTo>
                        <a:pt x="68" y="55"/>
                        <a:pt x="72" y="46"/>
                        <a:pt x="72" y="36"/>
                      </a:cubicBezTo>
                      <a:cubicBezTo>
                        <a:pt x="72" y="16"/>
                        <a:pt x="56" y="0"/>
                        <a:pt x="36" y="0"/>
                      </a:cubicBezTo>
                      <a:cubicBezTo>
                        <a:pt x="26" y="0"/>
                        <a:pt x="16" y="4"/>
                        <a:pt x="10" y="12"/>
                      </a:cubicBezTo>
                      <a:cubicBezTo>
                        <a:pt x="7" y="14"/>
                        <a:pt x="5" y="17"/>
                        <a:pt x="4" y="20"/>
                      </a:cubicBezTo>
                      <a:cubicBezTo>
                        <a:pt x="3" y="23"/>
                        <a:pt x="2" y="26"/>
                        <a:pt x="1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4" name="Freeform 477">
                  <a:extLst>
                    <a:ext uri="{FF2B5EF4-FFF2-40B4-BE49-F238E27FC236}">
                      <a16:creationId xmlns:a16="http://schemas.microsoft.com/office/drawing/2014/main" id="{F4C17E82-76F8-EA5D-8B57-2D85AD8BA31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616184" y="1721732"/>
                  <a:ext cx="283933" cy="289932"/>
                </a:xfrm>
                <a:custGeom>
                  <a:avLst/>
                  <a:gdLst>
                    <a:gd name="T0" fmla="*/ 0 w 71"/>
                    <a:gd name="T1" fmla="*/ 38 h 72"/>
                    <a:gd name="T2" fmla="*/ 6 w 71"/>
                    <a:gd name="T3" fmla="*/ 57 h 72"/>
                    <a:gd name="T4" fmla="*/ 13 w 71"/>
                    <a:gd name="T5" fmla="*/ 64 h 72"/>
                    <a:gd name="T6" fmla="*/ 20 w 71"/>
                    <a:gd name="T7" fmla="*/ 69 h 72"/>
                    <a:gd name="T8" fmla="*/ 29 w 71"/>
                    <a:gd name="T9" fmla="*/ 71 h 72"/>
                    <a:gd name="T10" fmla="*/ 35 w 71"/>
                    <a:gd name="T11" fmla="*/ 72 h 72"/>
                    <a:gd name="T12" fmla="*/ 63 w 71"/>
                    <a:gd name="T13" fmla="*/ 59 h 72"/>
                    <a:gd name="T14" fmla="*/ 68 w 71"/>
                    <a:gd name="T15" fmla="*/ 51 h 72"/>
                    <a:gd name="T16" fmla="*/ 71 w 71"/>
                    <a:gd name="T17" fmla="*/ 36 h 72"/>
                    <a:gd name="T18" fmla="*/ 35 w 71"/>
                    <a:gd name="T19" fmla="*/ 0 h 72"/>
                    <a:gd name="T20" fmla="*/ 1 w 71"/>
                    <a:gd name="T21" fmla="*/ 28 h 72"/>
                    <a:gd name="T22" fmla="*/ 0 w 71"/>
                    <a:gd name="T23" fmla="*/ 36 h 72"/>
                    <a:gd name="T24" fmla="*/ 0 w 71"/>
                    <a:gd name="T25" fmla="*/ 38 h 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71" h="72">
                      <a:moveTo>
                        <a:pt x="0" y="38"/>
                      </a:moveTo>
                      <a:cubicBezTo>
                        <a:pt x="0" y="45"/>
                        <a:pt x="2" y="51"/>
                        <a:pt x="6" y="57"/>
                      </a:cubicBezTo>
                      <a:cubicBezTo>
                        <a:pt x="8" y="59"/>
                        <a:pt x="10" y="62"/>
                        <a:pt x="13" y="64"/>
                      </a:cubicBezTo>
                      <a:cubicBezTo>
                        <a:pt x="15" y="66"/>
                        <a:pt x="17" y="67"/>
                        <a:pt x="20" y="69"/>
                      </a:cubicBezTo>
                      <a:cubicBezTo>
                        <a:pt x="23" y="70"/>
                        <a:pt x="26" y="71"/>
                        <a:pt x="29" y="71"/>
                      </a:cubicBezTo>
                      <a:cubicBezTo>
                        <a:pt x="31" y="72"/>
                        <a:pt x="33" y="72"/>
                        <a:pt x="35" y="72"/>
                      </a:cubicBezTo>
                      <a:cubicBezTo>
                        <a:pt x="46" y="72"/>
                        <a:pt x="56" y="67"/>
                        <a:pt x="63" y="59"/>
                      </a:cubicBezTo>
                      <a:cubicBezTo>
                        <a:pt x="65" y="57"/>
                        <a:pt x="66" y="54"/>
                        <a:pt x="68" y="51"/>
                      </a:cubicBezTo>
                      <a:cubicBezTo>
                        <a:pt x="70" y="47"/>
                        <a:pt x="71" y="42"/>
                        <a:pt x="71" y="36"/>
                      </a:cubicBezTo>
                      <a:cubicBezTo>
                        <a:pt x="71" y="16"/>
                        <a:pt x="55" y="0"/>
                        <a:pt x="35" y="0"/>
                      </a:cubicBezTo>
                      <a:cubicBezTo>
                        <a:pt x="19" y="0"/>
                        <a:pt x="4" y="12"/>
                        <a:pt x="1" y="28"/>
                      </a:cubicBezTo>
                      <a:cubicBezTo>
                        <a:pt x="0" y="30"/>
                        <a:pt x="0" y="33"/>
                        <a:pt x="0" y="36"/>
                      </a:cubicBezTo>
                      <a:cubicBezTo>
                        <a:pt x="0" y="37"/>
                        <a:pt x="0" y="37"/>
                        <a:pt x="0" y="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5" name="Freeform 478">
                  <a:extLst>
                    <a:ext uri="{FF2B5EF4-FFF2-40B4-BE49-F238E27FC236}">
                      <a16:creationId xmlns:a16="http://schemas.microsoft.com/office/drawing/2014/main" id="{A73F048B-0762-F574-03CB-69A020CEB50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364243" y="2591527"/>
                  <a:ext cx="287932" cy="285933"/>
                </a:xfrm>
                <a:custGeom>
                  <a:avLst/>
                  <a:gdLst>
                    <a:gd name="T0" fmla="*/ 50 w 72"/>
                    <a:gd name="T1" fmla="*/ 2 h 71"/>
                    <a:gd name="T2" fmla="*/ 41 w 72"/>
                    <a:gd name="T3" fmla="*/ 0 h 71"/>
                    <a:gd name="T4" fmla="*/ 36 w 72"/>
                    <a:gd name="T5" fmla="*/ 0 h 71"/>
                    <a:gd name="T6" fmla="*/ 14 w 72"/>
                    <a:gd name="T7" fmla="*/ 7 h 71"/>
                    <a:gd name="T8" fmla="*/ 8 w 72"/>
                    <a:gd name="T9" fmla="*/ 14 h 71"/>
                    <a:gd name="T10" fmla="*/ 0 w 72"/>
                    <a:gd name="T11" fmla="*/ 35 h 71"/>
                    <a:gd name="T12" fmla="*/ 0 w 72"/>
                    <a:gd name="T13" fmla="*/ 39 h 71"/>
                    <a:gd name="T14" fmla="*/ 2 w 72"/>
                    <a:gd name="T15" fmla="*/ 48 h 71"/>
                    <a:gd name="T16" fmla="*/ 5 w 72"/>
                    <a:gd name="T17" fmla="*/ 54 h 71"/>
                    <a:gd name="T18" fmla="*/ 12 w 72"/>
                    <a:gd name="T19" fmla="*/ 62 h 71"/>
                    <a:gd name="T20" fmla="*/ 28 w 72"/>
                    <a:gd name="T21" fmla="*/ 70 h 71"/>
                    <a:gd name="T22" fmla="*/ 36 w 72"/>
                    <a:gd name="T23" fmla="*/ 71 h 71"/>
                    <a:gd name="T24" fmla="*/ 39 w 72"/>
                    <a:gd name="T25" fmla="*/ 71 h 71"/>
                    <a:gd name="T26" fmla="*/ 51 w 72"/>
                    <a:gd name="T27" fmla="*/ 68 h 71"/>
                    <a:gd name="T28" fmla="*/ 60 w 72"/>
                    <a:gd name="T29" fmla="*/ 62 h 71"/>
                    <a:gd name="T30" fmla="*/ 70 w 72"/>
                    <a:gd name="T31" fmla="*/ 47 h 71"/>
                    <a:gd name="T32" fmla="*/ 72 w 72"/>
                    <a:gd name="T33" fmla="*/ 38 h 71"/>
                    <a:gd name="T34" fmla="*/ 72 w 72"/>
                    <a:gd name="T35" fmla="*/ 35 h 71"/>
                    <a:gd name="T36" fmla="*/ 50 w 72"/>
                    <a:gd name="T37" fmla="*/ 2 h 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72" h="71">
                      <a:moveTo>
                        <a:pt x="50" y="2"/>
                      </a:moveTo>
                      <a:cubicBezTo>
                        <a:pt x="47" y="1"/>
                        <a:pt x="44" y="0"/>
                        <a:pt x="41" y="0"/>
                      </a:cubicBezTo>
                      <a:cubicBezTo>
                        <a:pt x="39" y="0"/>
                        <a:pt x="38" y="0"/>
                        <a:pt x="36" y="0"/>
                      </a:cubicBezTo>
                      <a:cubicBezTo>
                        <a:pt x="28" y="0"/>
                        <a:pt x="20" y="2"/>
                        <a:pt x="14" y="7"/>
                      </a:cubicBezTo>
                      <a:cubicBezTo>
                        <a:pt x="12" y="9"/>
                        <a:pt x="10" y="11"/>
                        <a:pt x="8" y="14"/>
                      </a:cubicBezTo>
                      <a:cubicBezTo>
                        <a:pt x="3" y="20"/>
                        <a:pt x="0" y="27"/>
                        <a:pt x="0" y="35"/>
                      </a:cubicBezTo>
                      <a:cubicBezTo>
                        <a:pt x="0" y="37"/>
                        <a:pt x="0" y="38"/>
                        <a:pt x="0" y="39"/>
                      </a:cubicBezTo>
                      <a:cubicBezTo>
                        <a:pt x="1" y="42"/>
                        <a:pt x="1" y="45"/>
                        <a:pt x="2" y="48"/>
                      </a:cubicBezTo>
                      <a:cubicBezTo>
                        <a:pt x="3" y="50"/>
                        <a:pt x="4" y="52"/>
                        <a:pt x="5" y="54"/>
                      </a:cubicBezTo>
                      <a:cubicBezTo>
                        <a:pt x="7" y="57"/>
                        <a:pt x="9" y="59"/>
                        <a:pt x="12" y="62"/>
                      </a:cubicBezTo>
                      <a:cubicBezTo>
                        <a:pt x="16" y="66"/>
                        <a:pt x="22" y="69"/>
                        <a:pt x="28" y="70"/>
                      </a:cubicBezTo>
                      <a:cubicBezTo>
                        <a:pt x="31" y="71"/>
                        <a:pt x="33" y="71"/>
                        <a:pt x="36" y="71"/>
                      </a:cubicBezTo>
                      <a:cubicBezTo>
                        <a:pt x="37" y="71"/>
                        <a:pt x="38" y="71"/>
                        <a:pt x="39" y="71"/>
                      </a:cubicBezTo>
                      <a:cubicBezTo>
                        <a:pt x="43" y="71"/>
                        <a:pt x="47" y="70"/>
                        <a:pt x="51" y="68"/>
                      </a:cubicBezTo>
                      <a:cubicBezTo>
                        <a:pt x="54" y="66"/>
                        <a:pt x="57" y="64"/>
                        <a:pt x="60" y="62"/>
                      </a:cubicBezTo>
                      <a:cubicBezTo>
                        <a:pt x="64" y="58"/>
                        <a:pt x="68" y="53"/>
                        <a:pt x="70" y="47"/>
                      </a:cubicBezTo>
                      <a:cubicBezTo>
                        <a:pt x="71" y="44"/>
                        <a:pt x="71" y="41"/>
                        <a:pt x="72" y="38"/>
                      </a:cubicBezTo>
                      <a:cubicBezTo>
                        <a:pt x="72" y="37"/>
                        <a:pt x="72" y="36"/>
                        <a:pt x="72" y="35"/>
                      </a:cubicBezTo>
                      <a:cubicBezTo>
                        <a:pt x="72" y="21"/>
                        <a:pt x="63" y="8"/>
                        <a:pt x="50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6" name="Freeform 479">
                  <a:extLst>
                    <a:ext uri="{FF2B5EF4-FFF2-40B4-BE49-F238E27FC236}">
                      <a16:creationId xmlns:a16="http://schemas.microsoft.com/office/drawing/2014/main" id="{7F6D3472-790B-417C-1F25-748CA05F9EE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114776" y="2019662"/>
                  <a:ext cx="283933" cy="287932"/>
                </a:xfrm>
                <a:custGeom>
                  <a:avLst/>
                  <a:gdLst>
                    <a:gd name="T0" fmla="*/ 15 w 71"/>
                    <a:gd name="T1" fmla="*/ 65 h 72"/>
                    <a:gd name="T2" fmla="*/ 26 w 71"/>
                    <a:gd name="T3" fmla="*/ 70 h 72"/>
                    <a:gd name="T4" fmla="*/ 35 w 71"/>
                    <a:gd name="T5" fmla="*/ 72 h 72"/>
                    <a:gd name="T6" fmla="*/ 37 w 71"/>
                    <a:gd name="T7" fmla="*/ 72 h 72"/>
                    <a:gd name="T8" fmla="*/ 71 w 71"/>
                    <a:gd name="T9" fmla="*/ 41 h 72"/>
                    <a:gd name="T10" fmla="*/ 71 w 71"/>
                    <a:gd name="T11" fmla="*/ 36 h 72"/>
                    <a:gd name="T12" fmla="*/ 71 w 71"/>
                    <a:gd name="T13" fmla="*/ 31 h 72"/>
                    <a:gd name="T14" fmla="*/ 71 w 71"/>
                    <a:gd name="T15" fmla="*/ 29 h 72"/>
                    <a:gd name="T16" fmla="*/ 67 w 71"/>
                    <a:gd name="T17" fmla="*/ 18 h 72"/>
                    <a:gd name="T18" fmla="*/ 35 w 71"/>
                    <a:gd name="T19" fmla="*/ 0 h 72"/>
                    <a:gd name="T20" fmla="*/ 0 w 71"/>
                    <a:gd name="T21" fmla="*/ 36 h 72"/>
                    <a:gd name="T22" fmla="*/ 8 w 71"/>
                    <a:gd name="T23" fmla="*/ 58 h 72"/>
                    <a:gd name="T24" fmla="*/ 15 w 71"/>
                    <a:gd name="T25" fmla="*/ 65 h 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71" h="72">
                      <a:moveTo>
                        <a:pt x="15" y="65"/>
                      </a:moveTo>
                      <a:cubicBezTo>
                        <a:pt x="18" y="67"/>
                        <a:pt x="22" y="69"/>
                        <a:pt x="26" y="70"/>
                      </a:cubicBezTo>
                      <a:cubicBezTo>
                        <a:pt x="29" y="71"/>
                        <a:pt x="32" y="72"/>
                        <a:pt x="35" y="72"/>
                      </a:cubicBezTo>
                      <a:cubicBezTo>
                        <a:pt x="36" y="72"/>
                        <a:pt x="37" y="72"/>
                        <a:pt x="37" y="72"/>
                      </a:cubicBezTo>
                      <a:cubicBezTo>
                        <a:pt x="54" y="71"/>
                        <a:pt x="68" y="58"/>
                        <a:pt x="71" y="41"/>
                      </a:cubicBezTo>
                      <a:cubicBezTo>
                        <a:pt x="71" y="40"/>
                        <a:pt x="71" y="38"/>
                        <a:pt x="71" y="36"/>
                      </a:cubicBezTo>
                      <a:cubicBezTo>
                        <a:pt x="71" y="34"/>
                        <a:pt x="71" y="33"/>
                        <a:pt x="71" y="31"/>
                      </a:cubicBezTo>
                      <a:cubicBezTo>
                        <a:pt x="71" y="31"/>
                        <a:pt x="71" y="30"/>
                        <a:pt x="71" y="29"/>
                      </a:cubicBezTo>
                      <a:cubicBezTo>
                        <a:pt x="70" y="25"/>
                        <a:pt x="69" y="22"/>
                        <a:pt x="67" y="18"/>
                      </a:cubicBezTo>
                      <a:cubicBezTo>
                        <a:pt x="61" y="8"/>
                        <a:pt x="49" y="0"/>
                        <a:pt x="35" y="0"/>
                      </a:cubicBezTo>
                      <a:cubicBezTo>
                        <a:pt x="16" y="0"/>
                        <a:pt x="0" y="16"/>
                        <a:pt x="0" y="36"/>
                      </a:cubicBezTo>
                      <a:cubicBezTo>
                        <a:pt x="0" y="44"/>
                        <a:pt x="3" y="52"/>
                        <a:pt x="8" y="58"/>
                      </a:cubicBezTo>
                      <a:cubicBezTo>
                        <a:pt x="10" y="61"/>
                        <a:pt x="12" y="63"/>
                        <a:pt x="15" y="6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7" name="Freeform 480">
                  <a:extLst>
                    <a:ext uri="{FF2B5EF4-FFF2-40B4-BE49-F238E27FC236}">
                      <a16:creationId xmlns:a16="http://schemas.microsoft.com/office/drawing/2014/main" id="{ACE3877A-C8A5-D5B0-7939-C6B8F07FB54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462457" y="1629754"/>
                  <a:ext cx="287932" cy="287932"/>
                </a:xfrm>
                <a:custGeom>
                  <a:avLst/>
                  <a:gdLst>
                    <a:gd name="T0" fmla="*/ 11 w 72"/>
                    <a:gd name="T1" fmla="*/ 61 h 72"/>
                    <a:gd name="T2" fmla="*/ 18 w 72"/>
                    <a:gd name="T3" fmla="*/ 67 h 72"/>
                    <a:gd name="T4" fmla="*/ 36 w 72"/>
                    <a:gd name="T5" fmla="*/ 72 h 72"/>
                    <a:gd name="T6" fmla="*/ 58 w 72"/>
                    <a:gd name="T7" fmla="*/ 65 h 72"/>
                    <a:gd name="T8" fmla="*/ 64 w 72"/>
                    <a:gd name="T9" fmla="*/ 58 h 72"/>
                    <a:gd name="T10" fmla="*/ 71 w 72"/>
                    <a:gd name="T11" fmla="*/ 43 h 72"/>
                    <a:gd name="T12" fmla="*/ 72 w 72"/>
                    <a:gd name="T13" fmla="*/ 36 h 72"/>
                    <a:gd name="T14" fmla="*/ 72 w 72"/>
                    <a:gd name="T15" fmla="*/ 33 h 72"/>
                    <a:gd name="T16" fmla="*/ 36 w 72"/>
                    <a:gd name="T17" fmla="*/ 0 h 72"/>
                    <a:gd name="T18" fmla="*/ 0 w 72"/>
                    <a:gd name="T19" fmla="*/ 36 h 72"/>
                    <a:gd name="T20" fmla="*/ 1 w 72"/>
                    <a:gd name="T21" fmla="*/ 41 h 72"/>
                    <a:gd name="T22" fmla="*/ 3 w 72"/>
                    <a:gd name="T23" fmla="*/ 50 h 72"/>
                    <a:gd name="T24" fmla="*/ 11 w 72"/>
                    <a:gd name="T25" fmla="*/ 61 h 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72" h="72">
                      <a:moveTo>
                        <a:pt x="11" y="61"/>
                      </a:moveTo>
                      <a:cubicBezTo>
                        <a:pt x="13" y="63"/>
                        <a:pt x="15" y="65"/>
                        <a:pt x="18" y="67"/>
                      </a:cubicBezTo>
                      <a:cubicBezTo>
                        <a:pt x="23" y="70"/>
                        <a:pt x="30" y="72"/>
                        <a:pt x="36" y="72"/>
                      </a:cubicBezTo>
                      <a:cubicBezTo>
                        <a:pt x="44" y="72"/>
                        <a:pt x="52" y="69"/>
                        <a:pt x="58" y="65"/>
                      </a:cubicBezTo>
                      <a:cubicBezTo>
                        <a:pt x="60" y="63"/>
                        <a:pt x="62" y="61"/>
                        <a:pt x="64" y="58"/>
                      </a:cubicBezTo>
                      <a:cubicBezTo>
                        <a:pt x="68" y="54"/>
                        <a:pt x="70" y="49"/>
                        <a:pt x="71" y="43"/>
                      </a:cubicBezTo>
                      <a:cubicBezTo>
                        <a:pt x="72" y="41"/>
                        <a:pt x="72" y="38"/>
                        <a:pt x="72" y="36"/>
                      </a:cubicBezTo>
                      <a:cubicBezTo>
                        <a:pt x="72" y="35"/>
                        <a:pt x="72" y="34"/>
                        <a:pt x="72" y="33"/>
                      </a:cubicBezTo>
                      <a:cubicBezTo>
                        <a:pt x="70" y="15"/>
                        <a:pt x="55" y="0"/>
                        <a:pt x="36" y="0"/>
                      </a:cubicBezTo>
                      <a:cubicBezTo>
                        <a:pt x="16" y="0"/>
                        <a:pt x="0" y="16"/>
                        <a:pt x="0" y="36"/>
                      </a:cubicBezTo>
                      <a:cubicBezTo>
                        <a:pt x="0" y="38"/>
                        <a:pt x="1" y="39"/>
                        <a:pt x="1" y="41"/>
                      </a:cubicBezTo>
                      <a:cubicBezTo>
                        <a:pt x="1" y="44"/>
                        <a:pt x="2" y="47"/>
                        <a:pt x="3" y="50"/>
                      </a:cubicBezTo>
                      <a:cubicBezTo>
                        <a:pt x="5" y="54"/>
                        <a:pt x="7" y="58"/>
                        <a:pt x="11" y="6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2876E70A-4E28-0F61-2826-8B700A6D63A7}"/>
                  </a:ext>
                </a:extLst>
              </p:cNvPr>
              <p:cNvSpPr/>
              <p:nvPr/>
            </p:nvSpPr>
            <p:spPr>
              <a:xfrm>
                <a:off x="6556907" y="6047624"/>
                <a:ext cx="4634099" cy="314021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77EF4400-FAC2-AB82-AD8B-E1A5A370D8EE}"/>
              </a:ext>
            </a:extLst>
          </p:cNvPr>
          <p:cNvGrpSpPr/>
          <p:nvPr/>
        </p:nvGrpSpPr>
        <p:grpSpPr>
          <a:xfrm>
            <a:off x="568691" y="1450330"/>
            <a:ext cx="9196259" cy="4698169"/>
            <a:chOff x="531987" y="1263577"/>
            <a:chExt cx="9196259" cy="469816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1C83F62-E6C7-4536-A7CC-5B964A9888C4}"/>
                </a:ext>
              </a:extLst>
            </p:cNvPr>
            <p:cNvSpPr txBox="1"/>
            <p:nvPr/>
          </p:nvSpPr>
          <p:spPr>
            <a:xfrm>
              <a:off x="588520" y="1263577"/>
              <a:ext cx="913972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Wingdings" panose="05000000000000000000" pitchFamily="2" charset="2"/>
                <a:buChar char="ü"/>
              </a:pPr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Till now,</a:t>
              </a:r>
              <a:r>
                <a:rPr lang="en-US" sz="2400" b="0" i="0" dirty="0"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b="1" i="0" dirty="0"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No one companies </a:t>
              </a:r>
              <a:r>
                <a:rPr lang="en-US" sz="2400" b="0" i="0" dirty="0"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that implemented speed-controllable features in vehicle using RFID technology. 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70360A2B-91B2-0AFD-5268-8CE55F0B5D35}"/>
                </a:ext>
              </a:extLst>
            </p:cNvPr>
            <p:cNvSpPr txBox="1"/>
            <p:nvPr/>
          </p:nvSpPr>
          <p:spPr>
            <a:xfrm>
              <a:off x="548664" y="2600163"/>
              <a:ext cx="6516409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42900" indent="-342900">
                <a:buFont typeface="Wingdings" panose="05000000000000000000" pitchFamily="2" charset="2"/>
                <a:buChar char="ü"/>
              </a:pPr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For most accurate information, RFID technology is more efficient.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275054BB-5828-3CC9-E2D0-0A8B783E6F3E}"/>
                </a:ext>
              </a:extLst>
            </p:cNvPr>
            <p:cNvSpPr txBox="1"/>
            <p:nvPr/>
          </p:nvSpPr>
          <p:spPr>
            <a:xfrm>
              <a:off x="549153" y="5130749"/>
              <a:ext cx="6929751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42900" indent="-342900">
                <a:buFont typeface="Wingdings" panose="05000000000000000000" pitchFamily="2" charset="2"/>
                <a:buChar char="ü"/>
              </a:pPr>
              <a:r>
                <a:rPr lang="en-IN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This results in the </a:t>
              </a:r>
              <a:r>
                <a:rPr lang="en-IN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Uniqueness</a:t>
              </a:r>
              <a:r>
                <a:rPr lang="en-IN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of this added features.</a:t>
              </a:r>
              <a:endParaRPr 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E14498B3-4201-77D1-85F9-E2996CAD32D5}"/>
                </a:ext>
              </a:extLst>
            </p:cNvPr>
            <p:cNvSpPr txBox="1"/>
            <p:nvPr/>
          </p:nvSpPr>
          <p:spPr>
            <a:xfrm>
              <a:off x="531987" y="3936176"/>
              <a:ext cx="6097554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42900" indent="-342900">
                <a:buFont typeface="Wingdings" panose="05000000000000000000" pitchFamily="2" charset="2"/>
                <a:buChar char="ü"/>
              </a:pPr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And also we implement automatic braking system.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42315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4" name="Group 1173">
            <a:extLst>
              <a:ext uri="{FF2B5EF4-FFF2-40B4-BE49-F238E27FC236}">
                <a16:creationId xmlns:a16="http://schemas.microsoft.com/office/drawing/2014/main" id="{6AB9A4F3-1D6D-F21A-EA9C-C5A39C25FEA6}"/>
              </a:ext>
            </a:extLst>
          </p:cNvPr>
          <p:cNvGrpSpPr/>
          <p:nvPr/>
        </p:nvGrpSpPr>
        <p:grpSpPr>
          <a:xfrm>
            <a:off x="0" y="95701"/>
            <a:ext cx="12192000" cy="6666598"/>
            <a:chOff x="9330" y="-22462"/>
            <a:chExt cx="12192000" cy="6666598"/>
          </a:xfrm>
        </p:grpSpPr>
        <p:grpSp>
          <p:nvGrpSpPr>
            <p:cNvPr id="1153" name="Group 1152">
              <a:extLst>
                <a:ext uri="{FF2B5EF4-FFF2-40B4-BE49-F238E27FC236}">
                  <a16:creationId xmlns:a16="http://schemas.microsoft.com/office/drawing/2014/main" id="{2D1E060B-543E-DA6E-6788-2791A62C9CAA}"/>
                </a:ext>
              </a:extLst>
            </p:cNvPr>
            <p:cNvGrpSpPr/>
            <p:nvPr/>
          </p:nvGrpSpPr>
          <p:grpSpPr>
            <a:xfrm>
              <a:off x="9330" y="-22462"/>
              <a:ext cx="12192000" cy="3961327"/>
              <a:chOff x="9330" y="33519"/>
              <a:chExt cx="12192000" cy="3961327"/>
            </a:xfrm>
          </p:grpSpPr>
          <p:grpSp>
            <p:nvGrpSpPr>
              <p:cNvPr id="1116" name="Group 1115">
                <a:extLst>
                  <a:ext uri="{FF2B5EF4-FFF2-40B4-BE49-F238E27FC236}">
                    <a16:creationId xmlns:a16="http://schemas.microsoft.com/office/drawing/2014/main" id="{685C4A63-AFDE-19DA-8CED-BE98A0FD2277}"/>
                  </a:ext>
                </a:extLst>
              </p:cNvPr>
              <p:cNvGrpSpPr/>
              <p:nvPr/>
            </p:nvGrpSpPr>
            <p:grpSpPr>
              <a:xfrm>
                <a:off x="9330" y="3643641"/>
                <a:ext cx="12192000" cy="351205"/>
                <a:chOff x="0" y="3847570"/>
                <a:chExt cx="12192000" cy="351205"/>
              </a:xfrm>
            </p:grpSpPr>
            <p:sp>
              <p:nvSpPr>
                <p:cNvPr id="35" name="Google Shape;567;p26">
                  <a:extLst>
                    <a:ext uri="{FF2B5EF4-FFF2-40B4-BE49-F238E27FC236}">
                      <a16:creationId xmlns:a16="http://schemas.microsoft.com/office/drawing/2014/main" id="{C4311723-540B-5E9B-5D47-5AD9725324E6}"/>
                    </a:ext>
                  </a:extLst>
                </p:cNvPr>
                <p:cNvSpPr/>
                <p:nvPr/>
              </p:nvSpPr>
              <p:spPr>
                <a:xfrm>
                  <a:off x="0" y="3940315"/>
                  <a:ext cx="12192000" cy="190119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000"/>
                </a:p>
              </p:txBody>
            </p:sp>
            <p:grpSp>
              <p:nvGrpSpPr>
                <p:cNvPr id="41" name="Google Shape;573;p26">
                  <a:extLst>
                    <a:ext uri="{FF2B5EF4-FFF2-40B4-BE49-F238E27FC236}">
                      <a16:creationId xmlns:a16="http://schemas.microsoft.com/office/drawing/2014/main" id="{4D9486AE-2080-2D7E-7B78-AAAFF495D02D}"/>
                    </a:ext>
                  </a:extLst>
                </p:cNvPr>
                <p:cNvGrpSpPr/>
                <p:nvPr/>
              </p:nvGrpSpPr>
              <p:grpSpPr>
                <a:xfrm>
                  <a:off x="1536202" y="3847570"/>
                  <a:ext cx="365760" cy="351205"/>
                  <a:chOff x="1152153" y="2983808"/>
                  <a:chExt cx="274320" cy="274322"/>
                </a:xfrm>
              </p:grpSpPr>
              <p:sp>
                <p:nvSpPr>
                  <p:cNvPr id="54" name="Google Shape;574;p26">
                    <a:extLst>
                      <a:ext uri="{FF2B5EF4-FFF2-40B4-BE49-F238E27FC236}">
                        <a16:creationId xmlns:a16="http://schemas.microsoft.com/office/drawing/2014/main" id="{10FCADD3-7E08-5F73-52C6-18066F8F1888}"/>
                      </a:ext>
                    </a:extLst>
                  </p:cNvPr>
                  <p:cNvSpPr/>
                  <p:nvPr/>
                </p:nvSpPr>
                <p:spPr>
                  <a:xfrm>
                    <a:off x="1152153" y="2983808"/>
                    <a:ext cx="274320" cy="27432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37" h="1538" extrusionOk="0">
                        <a:moveTo>
                          <a:pt x="778" y="1"/>
                        </a:moveTo>
                        <a:cubicBezTo>
                          <a:pt x="344" y="1"/>
                          <a:pt x="0" y="345"/>
                          <a:pt x="0" y="760"/>
                        </a:cubicBezTo>
                        <a:cubicBezTo>
                          <a:pt x="0" y="1194"/>
                          <a:pt x="344" y="1538"/>
                          <a:pt x="778" y="1538"/>
                        </a:cubicBezTo>
                        <a:cubicBezTo>
                          <a:pt x="1193" y="1538"/>
                          <a:pt x="1537" y="1194"/>
                          <a:pt x="1537" y="760"/>
                        </a:cubicBezTo>
                        <a:cubicBezTo>
                          <a:pt x="1537" y="345"/>
                          <a:pt x="1193" y="1"/>
                          <a:pt x="778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000"/>
                  </a:p>
                </p:txBody>
              </p:sp>
              <p:sp>
                <p:nvSpPr>
                  <p:cNvPr id="55" name="Google Shape;575;p26">
                    <a:extLst>
                      <a:ext uri="{FF2B5EF4-FFF2-40B4-BE49-F238E27FC236}">
                        <a16:creationId xmlns:a16="http://schemas.microsoft.com/office/drawing/2014/main" id="{B3EB8079-5F3D-6E16-3384-130D5F419BF6}"/>
                      </a:ext>
                    </a:extLst>
                  </p:cNvPr>
                  <p:cNvSpPr/>
                  <p:nvPr/>
                </p:nvSpPr>
                <p:spPr>
                  <a:xfrm>
                    <a:off x="1243593" y="3079058"/>
                    <a:ext cx="91440" cy="9144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37" h="1538" extrusionOk="0">
                        <a:moveTo>
                          <a:pt x="778" y="1"/>
                        </a:moveTo>
                        <a:cubicBezTo>
                          <a:pt x="344" y="1"/>
                          <a:pt x="0" y="345"/>
                          <a:pt x="0" y="760"/>
                        </a:cubicBezTo>
                        <a:cubicBezTo>
                          <a:pt x="0" y="1194"/>
                          <a:pt x="344" y="1538"/>
                          <a:pt x="778" y="1538"/>
                        </a:cubicBezTo>
                        <a:cubicBezTo>
                          <a:pt x="1193" y="1538"/>
                          <a:pt x="1537" y="1194"/>
                          <a:pt x="1537" y="760"/>
                        </a:cubicBezTo>
                        <a:cubicBezTo>
                          <a:pt x="1537" y="345"/>
                          <a:pt x="1193" y="1"/>
                          <a:pt x="778" y="1"/>
                        </a:cubicBezTo>
                        <a:close/>
                      </a:path>
                    </a:pathLst>
                  </a:custGeom>
                  <a:solidFill>
                    <a:srgbClr val="C2C923"/>
                  </a:solidFill>
                  <a:ln>
                    <a:solidFill>
                      <a:srgbClr val="C2C923"/>
                    </a:solidFill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000" dirty="0"/>
                  </a:p>
                </p:txBody>
              </p:sp>
            </p:grpSp>
            <p:grpSp>
              <p:nvGrpSpPr>
                <p:cNvPr id="42" name="Google Shape;576;p26">
                  <a:extLst>
                    <a:ext uri="{FF2B5EF4-FFF2-40B4-BE49-F238E27FC236}">
                      <a16:creationId xmlns:a16="http://schemas.microsoft.com/office/drawing/2014/main" id="{C7C4523A-EC75-CF1B-7657-E65CE35727DD}"/>
                    </a:ext>
                  </a:extLst>
                </p:cNvPr>
                <p:cNvGrpSpPr/>
                <p:nvPr/>
              </p:nvGrpSpPr>
              <p:grpSpPr>
                <a:xfrm>
                  <a:off x="3724463" y="3847570"/>
                  <a:ext cx="365760" cy="351205"/>
                  <a:chOff x="2793347" y="2983808"/>
                  <a:chExt cx="274320" cy="274322"/>
                </a:xfrm>
              </p:grpSpPr>
              <p:sp>
                <p:nvSpPr>
                  <p:cNvPr id="52" name="Google Shape;577;p26">
                    <a:extLst>
                      <a:ext uri="{FF2B5EF4-FFF2-40B4-BE49-F238E27FC236}">
                        <a16:creationId xmlns:a16="http://schemas.microsoft.com/office/drawing/2014/main" id="{71FCD3BF-DEC7-2863-DB31-B8F29AB1B449}"/>
                      </a:ext>
                    </a:extLst>
                  </p:cNvPr>
                  <p:cNvSpPr/>
                  <p:nvPr/>
                </p:nvSpPr>
                <p:spPr>
                  <a:xfrm>
                    <a:off x="2793347" y="2983808"/>
                    <a:ext cx="274320" cy="27432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37" h="1538" extrusionOk="0">
                        <a:moveTo>
                          <a:pt x="778" y="1"/>
                        </a:moveTo>
                        <a:cubicBezTo>
                          <a:pt x="344" y="1"/>
                          <a:pt x="0" y="345"/>
                          <a:pt x="0" y="760"/>
                        </a:cubicBezTo>
                        <a:cubicBezTo>
                          <a:pt x="0" y="1194"/>
                          <a:pt x="344" y="1538"/>
                          <a:pt x="778" y="1538"/>
                        </a:cubicBezTo>
                        <a:cubicBezTo>
                          <a:pt x="1193" y="1538"/>
                          <a:pt x="1537" y="1194"/>
                          <a:pt x="1537" y="760"/>
                        </a:cubicBezTo>
                        <a:cubicBezTo>
                          <a:pt x="1537" y="345"/>
                          <a:pt x="1193" y="1"/>
                          <a:pt x="778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000"/>
                  </a:p>
                </p:txBody>
              </p:sp>
              <p:sp>
                <p:nvSpPr>
                  <p:cNvPr id="53" name="Google Shape;578;p26">
                    <a:extLst>
                      <a:ext uri="{FF2B5EF4-FFF2-40B4-BE49-F238E27FC236}">
                        <a16:creationId xmlns:a16="http://schemas.microsoft.com/office/drawing/2014/main" id="{806296D6-32A9-2E7D-15D1-5F4138625B03}"/>
                      </a:ext>
                    </a:extLst>
                  </p:cNvPr>
                  <p:cNvSpPr/>
                  <p:nvPr/>
                </p:nvSpPr>
                <p:spPr>
                  <a:xfrm>
                    <a:off x="2884787" y="3079058"/>
                    <a:ext cx="91440" cy="9144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37" h="1538" extrusionOk="0">
                        <a:moveTo>
                          <a:pt x="778" y="1"/>
                        </a:moveTo>
                        <a:cubicBezTo>
                          <a:pt x="344" y="1"/>
                          <a:pt x="0" y="345"/>
                          <a:pt x="0" y="760"/>
                        </a:cubicBezTo>
                        <a:cubicBezTo>
                          <a:pt x="0" y="1194"/>
                          <a:pt x="344" y="1538"/>
                          <a:pt x="778" y="1538"/>
                        </a:cubicBezTo>
                        <a:cubicBezTo>
                          <a:pt x="1193" y="1538"/>
                          <a:pt x="1537" y="1194"/>
                          <a:pt x="1537" y="760"/>
                        </a:cubicBezTo>
                        <a:cubicBezTo>
                          <a:pt x="1537" y="345"/>
                          <a:pt x="1193" y="1"/>
                          <a:pt x="778" y="1"/>
                        </a:cubicBezTo>
                        <a:close/>
                      </a:path>
                    </a:pathLst>
                  </a:custGeom>
                  <a:solidFill>
                    <a:srgbClr val="6A995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000" dirty="0"/>
                  </a:p>
                </p:txBody>
              </p:sp>
            </p:grpSp>
            <p:grpSp>
              <p:nvGrpSpPr>
                <p:cNvPr id="43" name="Google Shape;579;p26">
                  <a:extLst>
                    <a:ext uri="{FF2B5EF4-FFF2-40B4-BE49-F238E27FC236}">
                      <a16:creationId xmlns:a16="http://schemas.microsoft.com/office/drawing/2014/main" id="{25429107-CAD0-FDB1-AD2D-2E5BD1FA70B9}"/>
                    </a:ext>
                  </a:extLst>
                </p:cNvPr>
                <p:cNvGrpSpPr/>
                <p:nvPr/>
              </p:nvGrpSpPr>
              <p:grpSpPr>
                <a:xfrm>
                  <a:off x="5915834" y="3847570"/>
                  <a:ext cx="365760" cy="351205"/>
                  <a:chOff x="4435889" y="2983808"/>
                  <a:chExt cx="274320" cy="274322"/>
                </a:xfrm>
              </p:grpSpPr>
              <p:sp>
                <p:nvSpPr>
                  <p:cNvPr id="50" name="Google Shape;580;p26">
                    <a:extLst>
                      <a:ext uri="{FF2B5EF4-FFF2-40B4-BE49-F238E27FC236}">
                        <a16:creationId xmlns:a16="http://schemas.microsoft.com/office/drawing/2014/main" id="{5A41050C-917E-5549-458F-E8437741B28E}"/>
                      </a:ext>
                    </a:extLst>
                  </p:cNvPr>
                  <p:cNvSpPr/>
                  <p:nvPr/>
                </p:nvSpPr>
                <p:spPr>
                  <a:xfrm>
                    <a:off x="4435889" y="2983808"/>
                    <a:ext cx="274320" cy="27432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37" h="1538" extrusionOk="0">
                        <a:moveTo>
                          <a:pt x="778" y="1"/>
                        </a:moveTo>
                        <a:cubicBezTo>
                          <a:pt x="344" y="1"/>
                          <a:pt x="0" y="345"/>
                          <a:pt x="0" y="760"/>
                        </a:cubicBezTo>
                        <a:cubicBezTo>
                          <a:pt x="0" y="1194"/>
                          <a:pt x="344" y="1538"/>
                          <a:pt x="778" y="1538"/>
                        </a:cubicBezTo>
                        <a:cubicBezTo>
                          <a:pt x="1193" y="1538"/>
                          <a:pt x="1537" y="1194"/>
                          <a:pt x="1537" y="760"/>
                        </a:cubicBezTo>
                        <a:cubicBezTo>
                          <a:pt x="1537" y="345"/>
                          <a:pt x="1193" y="1"/>
                          <a:pt x="778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000"/>
                  </a:p>
                </p:txBody>
              </p:sp>
              <p:sp>
                <p:nvSpPr>
                  <p:cNvPr id="51" name="Google Shape;581;p26">
                    <a:extLst>
                      <a:ext uri="{FF2B5EF4-FFF2-40B4-BE49-F238E27FC236}">
                        <a16:creationId xmlns:a16="http://schemas.microsoft.com/office/drawing/2014/main" id="{C6B7003F-FB83-F5F9-3650-7723DC2B930C}"/>
                      </a:ext>
                    </a:extLst>
                  </p:cNvPr>
                  <p:cNvSpPr/>
                  <p:nvPr/>
                </p:nvSpPr>
                <p:spPr>
                  <a:xfrm>
                    <a:off x="4527329" y="3079058"/>
                    <a:ext cx="91440" cy="9144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37" h="1538" extrusionOk="0">
                        <a:moveTo>
                          <a:pt x="778" y="1"/>
                        </a:moveTo>
                        <a:cubicBezTo>
                          <a:pt x="344" y="1"/>
                          <a:pt x="0" y="345"/>
                          <a:pt x="0" y="760"/>
                        </a:cubicBezTo>
                        <a:cubicBezTo>
                          <a:pt x="0" y="1194"/>
                          <a:pt x="344" y="1538"/>
                          <a:pt x="778" y="1538"/>
                        </a:cubicBezTo>
                        <a:cubicBezTo>
                          <a:pt x="1193" y="1538"/>
                          <a:pt x="1537" y="1194"/>
                          <a:pt x="1537" y="760"/>
                        </a:cubicBezTo>
                        <a:cubicBezTo>
                          <a:pt x="1537" y="345"/>
                          <a:pt x="1193" y="1"/>
                          <a:pt x="778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solidFill>
                      <a:schemeClr val="accent2"/>
                    </a:solidFill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000" dirty="0"/>
                  </a:p>
                </p:txBody>
              </p:sp>
            </p:grpSp>
            <p:grpSp>
              <p:nvGrpSpPr>
                <p:cNvPr id="44" name="Google Shape;582;p26">
                  <a:extLst>
                    <a:ext uri="{FF2B5EF4-FFF2-40B4-BE49-F238E27FC236}">
                      <a16:creationId xmlns:a16="http://schemas.microsoft.com/office/drawing/2014/main" id="{F3EB8E8F-F4E8-48C2-20F2-3F039BEE34C0}"/>
                    </a:ext>
                  </a:extLst>
                </p:cNvPr>
                <p:cNvGrpSpPr/>
                <p:nvPr/>
              </p:nvGrpSpPr>
              <p:grpSpPr>
                <a:xfrm>
                  <a:off x="8104573" y="3847570"/>
                  <a:ext cx="365760" cy="351205"/>
                  <a:chOff x="6078431" y="2983808"/>
                  <a:chExt cx="274320" cy="274322"/>
                </a:xfrm>
              </p:grpSpPr>
              <p:sp>
                <p:nvSpPr>
                  <p:cNvPr id="48" name="Google Shape;583;p26">
                    <a:extLst>
                      <a:ext uri="{FF2B5EF4-FFF2-40B4-BE49-F238E27FC236}">
                        <a16:creationId xmlns:a16="http://schemas.microsoft.com/office/drawing/2014/main" id="{A3A014D6-DFC3-A8B6-50AC-A7F74A49AEAE}"/>
                      </a:ext>
                    </a:extLst>
                  </p:cNvPr>
                  <p:cNvSpPr/>
                  <p:nvPr/>
                </p:nvSpPr>
                <p:spPr>
                  <a:xfrm>
                    <a:off x="6078431" y="2983808"/>
                    <a:ext cx="274320" cy="27432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37" h="1538" extrusionOk="0">
                        <a:moveTo>
                          <a:pt x="778" y="1"/>
                        </a:moveTo>
                        <a:cubicBezTo>
                          <a:pt x="344" y="1"/>
                          <a:pt x="0" y="345"/>
                          <a:pt x="0" y="760"/>
                        </a:cubicBezTo>
                        <a:cubicBezTo>
                          <a:pt x="0" y="1194"/>
                          <a:pt x="344" y="1538"/>
                          <a:pt x="778" y="1538"/>
                        </a:cubicBezTo>
                        <a:cubicBezTo>
                          <a:pt x="1193" y="1538"/>
                          <a:pt x="1537" y="1194"/>
                          <a:pt x="1537" y="760"/>
                        </a:cubicBezTo>
                        <a:cubicBezTo>
                          <a:pt x="1537" y="345"/>
                          <a:pt x="1193" y="1"/>
                          <a:pt x="778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000"/>
                  </a:p>
                </p:txBody>
              </p:sp>
              <p:sp>
                <p:nvSpPr>
                  <p:cNvPr id="49" name="Google Shape;584;p26">
                    <a:extLst>
                      <a:ext uri="{FF2B5EF4-FFF2-40B4-BE49-F238E27FC236}">
                        <a16:creationId xmlns:a16="http://schemas.microsoft.com/office/drawing/2014/main" id="{A2F9F249-8CD6-D55E-6D17-BE0514DD46C3}"/>
                      </a:ext>
                    </a:extLst>
                  </p:cNvPr>
                  <p:cNvSpPr/>
                  <p:nvPr/>
                </p:nvSpPr>
                <p:spPr>
                  <a:xfrm>
                    <a:off x="6169871" y="3079058"/>
                    <a:ext cx="91440" cy="9144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37" h="1538" extrusionOk="0">
                        <a:moveTo>
                          <a:pt x="778" y="1"/>
                        </a:moveTo>
                        <a:cubicBezTo>
                          <a:pt x="344" y="1"/>
                          <a:pt x="0" y="345"/>
                          <a:pt x="0" y="760"/>
                        </a:cubicBezTo>
                        <a:cubicBezTo>
                          <a:pt x="0" y="1194"/>
                          <a:pt x="344" y="1538"/>
                          <a:pt x="778" y="1538"/>
                        </a:cubicBezTo>
                        <a:cubicBezTo>
                          <a:pt x="1193" y="1538"/>
                          <a:pt x="1537" y="1194"/>
                          <a:pt x="1537" y="760"/>
                        </a:cubicBezTo>
                        <a:cubicBezTo>
                          <a:pt x="1537" y="345"/>
                          <a:pt x="1193" y="1"/>
                          <a:pt x="778" y="1"/>
                        </a:cubicBezTo>
                        <a:close/>
                      </a:path>
                    </a:pathLst>
                  </a:custGeom>
                  <a:solidFill>
                    <a:srgbClr val="42AFB6"/>
                  </a:solidFill>
                  <a:ln>
                    <a:solidFill>
                      <a:srgbClr val="42AFB6"/>
                    </a:solidFill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000" dirty="0"/>
                  </a:p>
                </p:txBody>
              </p:sp>
            </p:grpSp>
            <p:grpSp>
              <p:nvGrpSpPr>
                <p:cNvPr id="45" name="Google Shape;585;p26">
                  <a:extLst>
                    <a:ext uri="{FF2B5EF4-FFF2-40B4-BE49-F238E27FC236}">
                      <a16:creationId xmlns:a16="http://schemas.microsoft.com/office/drawing/2014/main" id="{E58E152E-992C-7CBC-19F6-CE6F239C89FB}"/>
                    </a:ext>
                  </a:extLst>
                </p:cNvPr>
                <p:cNvGrpSpPr/>
                <p:nvPr/>
              </p:nvGrpSpPr>
              <p:grpSpPr>
                <a:xfrm>
                  <a:off x="10299157" y="3847570"/>
                  <a:ext cx="365760" cy="351205"/>
                  <a:chOff x="7724368" y="2983808"/>
                  <a:chExt cx="274320" cy="274322"/>
                </a:xfrm>
              </p:grpSpPr>
              <p:sp>
                <p:nvSpPr>
                  <p:cNvPr id="46" name="Google Shape;586;p26">
                    <a:extLst>
                      <a:ext uri="{FF2B5EF4-FFF2-40B4-BE49-F238E27FC236}">
                        <a16:creationId xmlns:a16="http://schemas.microsoft.com/office/drawing/2014/main" id="{B2C40E86-C7DF-35EB-B10D-73302456866F}"/>
                      </a:ext>
                    </a:extLst>
                  </p:cNvPr>
                  <p:cNvSpPr/>
                  <p:nvPr/>
                </p:nvSpPr>
                <p:spPr>
                  <a:xfrm>
                    <a:off x="7724368" y="2983808"/>
                    <a:ext cx="274320" cy="27432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37" h="1538" extrusionOk="0">
                        <a:moveTo>
                          <a:pt x="778" y="1"/>
                        </a:moveTo>
                        <a:cubicBezTo>
                          <a:pt x="344" y="1"/>
                          <a:pt x="0" y="345"/>
                          <a:pt x="0" y="760"/>
                        </a:cubicBezTo>
                        <a:cubicBezTo>
                          <a:pt x="0" y="1194"/>
                          <a:pt x="344" y="1538"/>
                          <a:pt x="778" y="1538"/>
                        </a:cubicBezTo>
                        <a:cubicBezTo>
                          <a:pt x="1193" y="1538"/>
                          <a:pt x="1537" y="1194"/>
                          <a:pt x="1537" y="760"/>
                        </a:cubicBezTo>
                        <a:cubicBezTo>
                          <a:pt x="1537" y="345"/>
                          <a:pt x="1193" y="1"/>
                          <a:pt x="778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000"/>
                  </a:p>
                </p:txBody>
              </p:sp>
              <p:sp>
                <p:nvSpPr>
                  <p:cNvPr id="47" name="Google Shape;587;p26">
                    <a:extLst>
                      <a:ext uri="{FF2B5EF4-FFF2-40B4-BE49-F238E27FC236}">
                        <a16:creationId xmlns:a16="http://schemas.microsoft.com/office/drawing/2014/main" id="{2237E526-9EB2-24DE-0E7C-BC18FD35C371}"/>
                      </a:ext>
                    </a:extLst>
                  </p:cNvPr>
                  <p:cNvSpPr/>
                  <p:nvPr/>
                </p:nvSpPr>
                <p:spPr>
                  <a:xfrm>
                    <a:off x="7815808" y="3079058"/>
                    <a:ext cx="91440" cy="9144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37" h="1538" extrusionOk="0">
                        <a:moveTo>
                          <a:pt x="778" y="1"/>
                        </a:moveTo>
                        <a:cubicBezTo>
                          <a:pt x="344" y="1"/>
                          <a:pt x="0" y="345"/>
                          <a:pt x="0" y="760"/>
                        </a:cubicBezTo>
                        <a:cubicBezTo>
                          <a:pt x="0" y="1194"/>
                          <a:pt x="344" y="1538"/>
                          <a:pt x="778" y="1538"/>
                        </a:cubicBezTo>
                        <a:cubicBezTo>
                          <a:pt x="1193" y="1538"/>
                          <a:pt x="1537" y="1194"/>
                          <a:pt x="1537" y="760"/>
                        </a:cubicBezTo>
                        <a:cubicBezTo>
                          <a:pt x="1537" y="345"/>
                          <a:pt x="1193" y="1"/>
                          <a:pt x="778" y="1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solidFill>
                      <a:schemeClr val="accent6"/>
                    </a:solidFill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000" dirty="0"/>
                  </a:p>
                </p:txBody>
              </p:sp>
            </p:grpSp>
          </p:grpSp>
          <p:grpSp>
            <p:nvGrpSpPr>
              <p:cNvPr id="1115" name="Group 1114">
                <a:extLst>
                  <a:ext uri="{FF2B5EF4-FFF2-40B4-BE49-F238E27FC236}">
                    <a16:creationId xmlns:a16="http://schemas.microsoft.com/office/drawing/2014/main" id="{BD317F88-E1AB-1204-531D-9C9008F79EC5}"/>
                  </a:ext>
                </a:extLst>
              </p:cNvPr>
              <p:cNvGrpSpPr/>
              <p:nvPr/>
            </p:nvGrpSpPr>
            <p:grpSpPr>
              <a:xfrm>
                <a:off x="3652129" y="33519"/>
                <a:ext cx="6097554" cy="1133451"/>
                <a:chOff x="3652129" y="33519"/>
                <a:chExt cx="6097554" cy="1133451"/>
              </a:xfrm>
            </p:grpSpPr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4CA4F45B-8B14-E8B3-552B-1D8D44BA60BA}"/>
                    </a:ext>
                  </a:extLst>
                </p:cNvPr>
                <p:cNvSpPr txBox="1"/>
                <p:nvPr/>
              </p:nvSpPr>
              <p:spPr>
                <a:xfrm>
                  <a:off x="3652129" y="249761"/>
                  <a:ext cx="6097554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sz="3600" b="1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METHODOLOGY</a:t>
                  </a:r>
                  <a:endParaRPr lang="en-IN" sz="36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grpSp>
              <p:nvGrpSpPr>
                <p:cNvPr id="1111" name="Google Shape;50;p15">
                  <a:extLst>
                    <a:ext uri="{FF2B5EF4-FFF2-40B4-BE49-F238E27FC236}">
                      <a16:creationId xmlns:a16="http://schemas.microsoft.com/office/drawing/2014/main" id="{09CADE53-372C-7272-50AE-B93444CB0163}"/>
                    </a:ext>
                  </a:extLst>
                </p:cNvPr>
                <p:cNvGrpSpPr/>
                <p:nvPr/>
              </p:nvGrpSpPr>
              <p:grpSpPr>
                <a:xfrm>
                  <a:off x="7743630" y="33519"/>
                  <a:ext cx="1087645" cy="1133451"/>
                  <a:chOff x="2969900" y="1258101"/>
                  <a:chExt cx="2991910" cy="3090762"/>
                </a:xfrm>
              </p:grpSpPr>
              <p:sp>
                <p:nvSpPr>
                  <p:cNvPr id="1112" name="Google Shape;51;p15">
                    <a:extLst>
                      <a:ext uri="{FF2B5EF4-FFF2-40B4-BE49-F238E27FC236}">
                        <a16:creationId xmlns:a16="http://schemas.microsoft.com/office/drawing/2014/main" id="{9B73B406-4205-BCE0-398E-DA735C1EA36F}"/>
                      </a:ext>
                    </a:extLst>
                  </p:cNvPr>
                  <p:cNvSpPr/>
                  <p:nvPr/>
                </p:nvSpPr>
                <p:spPr>
                  <a:xfrm>
                    <a:off x="4519552" y="1370801"/>
                    <a:ext cx="1442258" cy="23644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015" h="21337" extrusionOk="0">
                        <a:moveTo>
                          <a:pt x="24" y="1"/>
                        </a:moveTo>
                        <a:lnTo>
                          <a:pt x="2359" y="2733"/>
                        </a:lnTo>
                        <a:lnTo>
                          <a:pt x="0" y="5465"/>
                        </a:lnTo>
                        <a:cubicBezTo>
                          <a:pt x="1193" y="5540"/>
                          <a:pt x="2385" y="5912"/>
                          <a:pt x="3452" y="6508"/>
                        </a:cubicBezTo>
                        <a:cubicBezTo>
                          <a:pt x="5290" y="7577"/>
                          <a:pt x="6631" y="9316"/>
                          <a:pt x="7177" y="11376"/>
                        </a:cubicBezTo>
                        <a:cubicBezTo>
                          <a:pt x="7700" y="13339"/>
                          <a:pt x="7475" y="15376"/>
                          <a:pt x="6557" y="17164"/>
                        </a:cubicBezTo>
                        <a:lnTo>
                          <a:pt x="5687" y="16667"/>
                        </a:lnTo>
                        <a:lnTo>
                          <a:pt x="7302" y="21336"/>
                        </a:lnTo>
                        <a:lnTo>
                          <a:pt x="12145" y="20393"/>
                        </a:lnTo>
                        <a:lnTo>
                          <a:pt x="11276" y="19896"/>
                        </a:lnTo>
                        <a:cubicBezTo>
                          <a:pt x="12071" y="18406"/>
                          <a:pt x="12592" y="16790"/>
                          <a:pt x="12790" y="15127"/>
                        </a:cubicBezTo>
                        <a:cubicBezTo>
                          <a:pt x="13015" y="13389"/>
                          <a:pt x="12890" y="11674"/>
                          <a:pt x="12443" y="9985"/>
                        </a:cubicBezTo>
                        <a:cubicBezTo>
                          <a:pt x="11996" y="8296"/>
                          <a:pt x="11227" y="6733"/>
                          <a:pt x="10183" y="5342"/>
                        </a:cubicBezTo>
                        <a:cubicBezTo>
                          <a:pt x="9091" y="3901"/>
                          <a:pt x="7749" y="2709"/>
                          <a:pt x="6160" y="1815"/>
                        </a:cubicBezTo>
                        <a:cubicBezTo>
                          <a:pt x="4296" y="722"/>
                          <a:pt x="2160" y="100"/>
                          <a:pt x="24" y="1"/>
                        </a:cubicBezTo>
                        <a:close/>
                      </a:path>
                    </a:pathLst>
                  </a:custGeom>
                  <a:solidFill>
                    <a:srgbClr val="93D2BA"/>
                  </a:solidFill>
                  <a:ln>
                    <a:noFill/>
                  </a:ln>
                  <a:effectLst>
                    <a:outerShdw dist="47625" dir="9240000" algn="bl" rotWithShape="0">
                      <a:srgbClr val="000000">
                        <a:alpha val="20000"/>
                      </a:srgb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1113" name="Google Shape;52;p15">
                    <a:extLst>
                      <a:ext uri="{FF2B5EF4-FFF2-40B4-BE49-F238E27FC236}">
                        <a16:creationId xmlns:a16="http://schemas.microsoft.com/office/drawing/2014/main" id="{924A5F47-24A1-5A8D-C87A-93DEE59B70BA}"/>
                      </a:ext>
                    </a:extLst>
                  </p:cNvPr>
                  <p:cNvSpPr/>
                  <p:nvPr/>
                </p:nvSpPr>
                <p:spPr>
                  <a:xfrm>
                    <a:off x="2969900" y="1258101"/>
                    <a:ext cx="1811051" cy="229265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343" h="20689" extrusionOk="0">
                        <a:moveTo>
                          <a:pt x="13114" y="1"/>
                        </a:moveTo>
                        <a:lnTo>
                          <a:pt x="13114" y="1018"/>
                        </a:lnTo>
                        <a:cubicBezTo>
                          <a:pt x="11425" y="1067"/>
                          <a:pt x="9786" y="1415"/>
                          <a:pt x="8222" y="2087"/>
                        </a:cubicBezTo>
                        <a:cubicBezTo>
                          <a:pt x="6633" y="2756"/>
                          <a:pt x="5192" y="3726"/>
                          <a:pt x="3950" y="4968"/>
                        </a:cubicBezTo>
                        <a:cubicBezTo>
                          <a:pt x="2708" y="6210"/>
                          <a:pt x="1739" y="7650"/>
                          <a:pt x="1069" y="9240"/>
                        </a:cubicBezTo>
                        <a:cubicBezTo>
                          <a:pt x="374" y="10903"/>
                          <a:pt x="0" y="12667"/>
                          <a:pt x="0" y="14479"/>
                        </a:cubicBezTo>
                        <a:cubicBezTo>
                          <a:pt x="0" y="16641"/>
                          <a:pt x="523" y="18777"/>
                          <a:pt x="1516" y="20688"/>
                        </a:cubicBezTo>
                        <a:lnTo>
                          <a:pt x="2708" y="17311"/>
                        </a:lnTo>
                        <a:lnTo>
                          <a:pt x="6259" y="18006"/>
                        </a:lnTo>
                        <a:cubicBezTo>
                          <a:pt x="5739" y="16913"/>
                          <a:pt x="5441" y="15697"/>
                          <a:pt x="5441" y="14479"/>
                        </a:cubicBezTo>
                        <a:cubicBezTo>
                          <a:pt x="5441" y="12343"/>
                          <a:pt x="6285" y="10333"/>
                          <a:pt x="7799" y="8816"/>
                        </a:cubicBezTo>
                        <a:cubicBezTo>
                          <a:pt x="9240" y="7376"/>
                          <a:pt x="11103" y="6557"/>
                          <a:pt x="13114" y="6458"/>
                        </a:cubicBezTo>
                        <a:lnTo>
                          <a:pt x="13114" y="7475"/>
                        </a:lnTo>
                        <a:lnTo>
                          <a:pt x="16343" y="3750"/>
                        </a:lnTo>
                        <a:lnTo>
                          <a:pt x="13114" y="1"/>
                        </a:lnTo>
                        <a:close/>
                      </a:path>
                    </a:pathLst>
                  </a:custGeom>
                  <a:solidFill>
                    <a:srgbClr val="42AFB6"/>
                  </a:solidFill>
                  <a:ln>
                    <a:noFill/>
                  </a:ln>
                  <a:effectLst>
                    <a:outerShdw dist="47625" algn="bl" rotWithShape="0">
                      <a:srgbClr val="000000">
                        <a:alpha val="20000"/>
                      </a:srgb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1114" name="Google Shape;53;p15">
                    <a:extLst>
                      <a:ext uri="{FF2B5EF4-FFF2-40B4-BE49-F238E27FC236}">
                        <a16:creationId xmlns:a16="http://schemas.microsoft.com/office/drawing/2014/main" id="{9E95098C-16BD-3DC6-B0FB-67C411A09295}"/>
                      </a:ext>
                    </a:extLst>
                  </p:cNvPr>
                  <p:cNvSpPr/>
                  <p:nvPr/>
                </p:nvSpPr>
                <p:spPr>
                  <a:xfrm>
                    <a:off x="3091022" y="3176329"/>
                    <a:ext cx="2625761" cy="11725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695" h="10581" extrusionOk="0">
                        <a:moveTo>
                          <a:pt x="1615" y="1"/>
                        </a:moveTo>
                        <a:lnTo>
                          <a:pt x="0" y="4670"/>
                        </a:lnTo>
                        <a:lnTo>
                          <a:pt x="870" y="4149"/>
                        </a:lnTo>
                        <a:cubicBezTo>
                          <a:pt x="1764" y="5614"/>
                          <a:pt x="2881" y="6855"/>
                          <a:pt x="4222" y="7875"/>
                        </a:cubicBezTo>
                        <a:cubicBezTo>
                          <a:pt x="5613" y="8918"/>
                          <a:pt x="7179" y="9687"/>
                          <a:pt x="8868" y="10134"/>
                        </a:cubicBezTo>
                        <a:cubicBezTo>
                          <a:pt x="10010" y="10432"/>
                          <a:pt x="11177" y="10581"/>
                          <a:pt x="12345" y="10581"/>
                        </a:cubicBezTo>
                        <a:cubicBezTo>
                          <a:pt x="12915" y="10581"/>
                          <a:pt x="13462" y="10557"/>
                          <a:pt x="14008" y="10482"/>
                        </a:cubicBezTo>
                        <a:cubicBezTo>
                          <a:pt x="15796" y="10259"/>
                          <a:pt x="17511" y="9687"/>
                          <a:pt x="19075" y="8793"/>
                        </a:cubicBezTo>
                        <a:cubicBezTo>
                          <a:pt x="20962" y="7700"/>
                          <a:pt x="22552" y="6186"/>
                          <a:pt x="23694" y="4372"/>
                        </a:cubicBezTo>
                        <a:lnTo>
                          <a:pt x="23694" y="4372"/>
                        </a:lnTo>
                        <a:lnTo>
                          <a:pt x="20193" y="5043"/>
                        </a:lnTo>
                        <a:lnTo>
                          <a:pt x="19001" y="1616"/>
                        </a:lnTo>
                        <a:cubicBezTo>
                          <a:pt x="18330" y="2609"/>
                          <a:pt x="17412" y="3454"/>
                          <a:pt x="16369" y="4074"/>
                        </a:cubicBezTo>
                        <a:cubicBezTo>
                          <a:pt x="15151" y="4769"/>
                          <a:pt x="13760" y="5143"/>
                          <a:pt x="12369" y="5143"/>
                        </a:cubicBezTo>
                        <a:cubicBezTo>
                          <a:pt x="11673" y="5143"/>
                          <a:pt x="10954" y="5067"/>
                          <a:pt x="10283" y="4869"/>
                        </a:cubicBezTo>
                        <a:cubicBezTo>
                          <a:pt x="8321" y="4348"/>
                          <a:pt x="6656" y="3130"/>
                          <a:pt x="5589" y="1441"/>
                        </a:cubicBezTo>
                        <a:lnTo>
                          <a:pt x="6458" y="944"/>
                        </a:lnTo>
                        <a:lnTo>
                          <a:pt x="1615" y="1"/>
                        </a:lnTo>
                        <a:close/>
                      </a:path>
                    </a:pathLst>
                  </a:custGeom>
                  <a:solidFill>
                    <a:srgbClr val="92D050"/>
                  </a:solidFill>
                  <a:ln>
                    <a:noFill/>
                  </a:ln>
                  <a:effectLst>
                    <a:outerShdw dist="47625" dir="14160000" algn="bl" rotWithShape="0">
                      <a:srgbClr val="000000">
                        <a:alpha val="20000"/>
                      </a:srgb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</p:grpSp>
          </p:grpSp>
        </p:grpSp>
        <p:grpSp>
          <p:nvGrpSpPr>
            <p:cNvPr id="1173" name="Group 1172">
              <a:extLst>
                <a:ext uri="{FF2B5EF4-FFF2-40B4-BE49-F238E27FC236}">
                  <a16:creationId xmlns:a16="http://schemas.microsoft.com/office/drawing/2014/main" id="{1796D017-9969-052B-FD0E-5959A6A0E504}"/>
                </a:ext>
              </a:extLst>
            </p:cNvPr>
            <p:cNvGrpSpPr/>
            <p:nvPr/>
          </p:nvGrpSpPr>
          <p:grpSpPr>
            <a:xfrm>
              <a:off x="655005" y="5179153"/>
              <a:ext cx="11279027" cy="1464983"/>
              <a:chOff x="655005" y="5085847"/>
              <a:chExt cx="11279027" cy="1464983"/>
            </a:xfrm>
          </p:grpSpPr>
          <p:sp>
            <p:nvSpPr>
              <p:cNvPr id="1169" name="Google Shape;1523;p43">
                <a:extLst>
                  <a:ext uri="{FF2B5EF4-FFF2-40B4-BE49-F238E27FC236}">
                    <a16:creationId xmlns:a16="http://schemas.microsoft.com/office/drawing/2014/main" id="{1B356BC5-1B22-6A03-4423-AE50D23C65DF}"/>
                  </a:ext>
                </a:extLst>
              </p:cNvPr>
              <p:cNvSpPr/>
              <p:nvPr/>
            </p:nvSpPr>
            <p:spPr>
              <a:xfrm>
                <a:off x="10478649" y="5327390"/>
                <a:ext cx="1455383" cy="1200253"/>
              </a:xfrm>
              <a:custGeom>
                <a:avLst/>
                <a:gdLst/>
                <a:ahLst/>
                <a:cxnLst/>
                <a:rect l="l" t="t" r="r" b="b"/>
                <a:pathLst>
                  <a:path w="10011" h="8491" extrusionOk="0">
                    <a:moveTo>
                      <a:pt x="8607" y="392"/>
                    </a:moveTo>
                    <a:cubicBezTo>
                      <a:pt x="8641" y="392"/>
                      <a:pt x="8673" y="423"/>
                      <a:pt x="8673" y="423"/>
                    </a:cubicBezTo>
                    <a:cubicBezTo>
                      <a:pt x="8673" y="718"/>
                      <a:pt x="8707" y="979"/>
                      <a:pt x="8673" y="1271"/>
                    </a:cubicBezTo>
                    <a:cubicBezTo>
                      <a:pt x="8641" y="1370"/>
                      <a:pt x="8511" y="1466"/>
                      <a:pt x="8412" y="1532"/>
                    </a:cubicBezTo>
                    <a:lnTo>
                      <a:pt x="8381" y="1532"/>
                    </a:lnTo>
                    <a:cubicBezTo>
                      <a:pt x="8381" y="1240"/>
                      <a:pt x="8347" y="945"/>
                      <a:pt x="8381" y="684"/>
                    </a:cubicBezTo>
                    <a:cubicBezTo>
                      <a:pt x="8412" y="588"/>
                      <a:pt x="8542" y="488"/>
                      <a:pt x="8607" y="392"/>
                    </a:cubicBezTo>
                    <a:close/>
                    <a:moveTo>
                      <a:pt x="9685" y="1240"/>
                    </a:moveTo>
                    <a:lnTo>
                      <a:pt x="9685" y="1240"/>
                    </a:lnTo>
                    <a:cubicBezTo>
                      <a:pt x="9561" y="1533"/>
                      <a:pt x="9347" y="1680"/>
                      <a:pt x="9042" y="1680"/>
                    </a:cubicBezTo>
                    <a:cubicBezTo>
                      <a:pt x="8940" y="1680"/>
                      <a:pt x="8829" y="1663"/>
                      <a:pt x="8707" y="1631"/>
                    </a:cubicBezTo>
                    <a:cubicBezTo>
                      <a:pt x="8902" y="1174"/>
                      <a:pt x="9325" y="1305"/>
                      <a:pt x="9685" y="1240"/>
                    </a:cubicBezTo>
                    <a:close/>
                    <a:moveTo>
                      <a:pt x="8055" y="848"/>
                    </a:moveTo>
                    <a:cubicBezTo>
                      <a:pt x="8086" y="880"/>
                      <a:pt x="8120" y="880"/>
                      <a:pt x="8151" y="880"/>
                    </a:cubicBezTo>
                    <a:cubicBezTo>
                      <a:pt x="8151" y="1174"/>
                      <a:pt x="8151" y="1466"/>
                      <a:pt x="8120" y="1727"/>
                    </a:cubicBezTo>
                    <a:cubicBezTo>
                      <a:pt x="8120" y="1826"/>
                      <a:pt x="7989" y="1892"/>
                      <a:pt x="7890" y="2022"/>
                    </a:cubicBezTo>
                    <a:cubicBezTo>
                      <a:pt x="7890" y="1696"/>
                      <a:pt x="7825" y="1435"/>
                      <a:pt x="7859" y="1174"/>
                    </a:cubicBezTo>
                    <a:cubicBezTo>
                      <a:pt x="7859" y="1075"/>
                      <a:pt x="7989" y="979"/>
                      <a:pt x="8055" y="848"/>
                    </a:cubicBezTo>
                    <a:close/>
                    <a:moveTo>
                      <a:pt x="8578" y="1887"/>
                    </a:moveTo>
                    <a:cubicBezTo>
                      <a:pt x="8696" y="1887"/>
                      <a:pt x="8859" y="1901"/>
                      <a:pt x="9098" y="1923"/>
                    </a:cubicBezTo>
                    <a:cubicBezTo>
                      <a:pt x="8973" y="2111"/>
                      <a:pt x="8861" y="2192"/>
                      <a:pt x="8653" y="2192"/>
                    </a:cubicBezTo>
                    <a:cubicBezTo>
                      <a:pt x="8534" y="2192"/>
                      <a:pt x="8385" y="2166"/>
                      <a:pt x="8185" y="2118"/>
                    </a:cubicBezTo>
                    <a:cubicBezTo>
                      <a:pt x="8293" y="1945"/>
                      <a:pt x="8344" y="1887"/>
                      <a:pt x="8578" y="1887"/>
                    </a:cubicBezTo>
                    <a:close/>
                    <a:moveTo>
                      <a:pt x="7598" y="1271"/>
                    </a:moveTo>
                    <a:cubicBezTo>
                      <a:pt x="7629" y="1597"/>
                      <a:pt x="7663" y="1892"/>
                      <a:pt x="7663" y="2152"/>
                    </a:cubicBezTo>
                    <a:cubicBezTo>
                      <a:pt x="7663" y="2218"/>
                      <a:pt x="7598" y="2283"/>
                      <a:pt x="7533" y="2314"/>
                    </a:cubicBezTo>
                    <a:cubicBezTo>
                      <a:pt x="7468" y="2413"/>
                      <a:pt x="7369" y="2478"/>
                      <a:pt x="7272" y="2575"/>
                    </a:cubicBezTo>
                    <a:cubicBezTo>
                      <a:pt x="7272" y="2218"/>
                      <a:pt x="7238" y="1923"/>
                      <a:pt x="7272" y="1631"/>
                    </a:cubicBezTo>
                    <a:cubicBezTo>
                      <a:pt x="7303" y="1500"/>
                      <a:pt x="7468" y="1401"/>
                      <a:pt x="7598" y="1271"/>
                    </a:cubicBezTo>
                    <a:close/>
                    <a:moveTo>
                      <a:pt x="8075" y="2336"/>
                    </a:moveTo>
                    <a:cubicBezTo>
                      <a:pt x="8241" y="2336"/>
                      <a:pt x="8421" y="2384"/>
                      <a:pt x="8607" y="2413"/>
                    </a:cubicBezTo>
                    <a:cubicBezTo>
                      <a:pt x="8471" y="2579"/>
                      <a:pt x="8356" y="2720"/>
                      <a:pt x="8166" y="2720"/>
                    </a:cubicBezTo>
                    <a:cubicBezTo>
                      <a:pt x="8132" y="2720"/>
                      <a:pt x="8095" y="2715"/>
                      <a:pt x="8055" y="2705"/>
                    </a:cubicBezTo>
                    <a:cubicBezTo>
                      <a:pt x="8000" y="2695"/>
                      <a:pt x="7942" y="2691"/>
                      <a:pt x="7882" y="2691"/>
                    </a:cubicBezTo>
                    <a:cubicBezTo>
                      <a:pt x="7764" y="2691"/>
                      <a:pt x="7641" y="2705"/>
                      <a:pt x="7533" y="2705"/>
                    </a:cubicBezTo>
                    <a:cubicBezTo>
                      <a:pt x="7679" y="2414"/>
                      <a:pt x="7865" y="2336"/>
                      <a:pt x="8075" y="2336"/>
                    </a:cubicBezTo>
                    <a:close/>
                    <a:moveTo>
                      <a:pt x="1500" y="3553"/>
                    </a:moveTo>
                    <a:lnTo>
                      <a:pt x="1500" y="3553"/>
                    </a:lnTo>
                    <a:cubicBezTo>
                      <a:pt x="1404" y="3879"/>
                      <a:pt x="1339" y="4205"/>
                      <a:pt x="1240" y="4531"/>
                    </a:cubicBezTo>
                    <a:cubicBezTo>
                      <a:pt x="1174" y="4661"/>
                      <a:pt x="1044" y="4761"/>
                      <a:pt x="947" y="4857"/>
                    </a:cubicBezTo>
                    <a:lnTo>
                      <a:pt x="882" y="4857"/>
                    </a:lnTo>
                    <a:cubicBezTo>
                      <a:pt x="979" y="4369"/>
                      <a:pt x="1174" y="3944"/>
                      <a:pt x="1500" y="3553"/>
                    </a:cubicBezTo>
                    <a:close/>
                    <a:moveTo>
                      <a:pt x="4646" y="4680"/>
                    </a:moveTo>
                    <a:cubicBezTo>
                      <a:pt x="4730" y="4680"/>
                      <a:pt x="4816" y="4695"/>
                      <a:pt x="4891" y="4727"/>
                    </a:cubicBezTo>
                    <a:cubicBezTo>
                      <a:pt x="4794" y="4792"/>
                      <a:pt x="4695" y="4857"/>
                      <a:pt x="4630" y="4956"/>
                    </a:cubicBezTo>
                    <a:cubicBezTo>
                      <a:pt x="4565" y="4987"/>
                      <a:pt x="4565" y="5053"/>
                      <a:pt x="4534" y="5118"/>
                    </a:cubicBezTo>
                    <a:cubicBezTo>
                      <a:pt x="4577" y="5118"/>
                      <a:pt x="4634" y="5133"/>
                      <a:pt x="4687" y="5133"/>
                    </a:cubicBezTo>
                    <a:cubicBezTo>
                      <a:pt x="4714" y="5133"/>
                      <a:pt x="4739" y="5129"/>
                      <a:pt x="4760" y="5118"/>
                    </a:cubicBezTo>
                    <a:cubicBezTo>
                      <a:pt x="4860" y="5053"/>
                      <a:pt x="4956" y="4956"/>
                      <a:pt x="5055" y="4891"/>
                    </a:cubicBezTo>
                    <a:lnTo>
                      <a:pt x="5055" y="4891"/>
                    </a:lnTo>
                    <a:cubicBezTo>
                      <a:pt x="5152" y="5053"/>
                      <a:pt x="5120" y="5217"/>
                      <a:pt x="4956" y="5347"/>
                    </a:cubicBezTo>
                    <a:cubicBezTo>
                      <a:pt x="4881" y="5408"/>
                      <a:pt x="4771" y="5433"/>
                      <a:pt x="4661" y="5433"/>
                    </a:cubicBezTo>
                    <a:cubicBezTo>
                      <a:pt x="4534" y="5433"/>
                      <a:pt x="4408" y="5399"/>
                      <a:pt x="4338" y="5347"/>
                    </a:cubicBezTo>
                    <a:cubicBezTo>
                      <a:pt x="4208" y="5217"/>
                      <a:pt x="4174" y="4956"/>
                      <a:pt x="4273" y="4826"/>
                    </a:cubicBezTo>
                    <a:cubicBezTo>
                      <a:pt x="4316" y="4738"/>
                      <a:pt x="4477" y="4680"/>
                      <a:pt x="4646" y="4680"/>
                    </a:cubicBezTo>
                    <a:close/>
                    <a:moveTo>
                      <a:pt x="1174" y="4956"/>
                    </a:moveTo>
                    <a:lnTo>
                      <a:pt x="1174" y="4956"/>
                    </a:lnTo>
                    <a:cubicBezTo>
                      <a:pt x="1305" y="5313"/>
                      <a:pt x="1143" y="5543"/>
                      <a:pt x="882" y="5739"/>
                    </a:cubicBezTo>
                    <a:cubicBezTo>
                      <a:pt x="783" y="5347"/>
                      <a:pt x="817" y="5248"/>
                      <a:pt x="1174" y="4956"/>
                    </a:cubicBezTo>
                    <a:close/>
                    <a:moveTo>
                      <a:pt x="1240" y="5739"/>
                    </a:moveTo>
                    <a:lnTo>
                      <a:pt x="1240" y="5739"/>
                    </a:lnTo>
                    <a:cubicBezTo>
                      <a:pt x="1435" y="6031"/>
                      <a:pt x="1404" y="6096"/>
                      <a:pt x="1078" y="6391"/>
                    </a:cubicBezTo>
                    <a:cubicBezTo>
                      <a:pt x="882" y="6065"/>
                      <a:pt x="882" y="6031"/>
                      <a:pt x="1240" y="5739"/>
                    </a:cubicBezTo>
                    <a:close/>
                    <a:moveTo>
                      <a:pt x="4651" y="3041"/>
                    </a:moveTo>
                    <a:cubicBezTo>
                      <a:pt x="5171" y="3041"/>
                      <a:pt x="5638" y="3250"/>
                      <a:pt x="6065" y="3652"/>
                    </a:cubicBezTo>
                    <a:cubicBezTo>
                      <a:pt x="5772" y="3944"/>
                      <a:pt x="5478" y="4205"/>
                      <a:pt x="5152" y="4466"/>
                    </a:cubicBezTo>
                    <a:cubicBezTo>
                      <a:pt x="5136" y="4483"/>
                      <a:pt x="5103" y="4491"/>
                      <a:pt x="5067" y="4491"/>
                    </a:cubicBezTo>
                    <a:cubicBezTo>
                      <a:pt x="5030" y="4491"/>
                      <a:pt x="4989" y="4483"/>
                      <a:pt x="4956" y="4466"/>
                    </a:cubicBezTo>
                    <a:cubicBezTo>
                      <a:pt x="4866" y="4428"/>
                      <a:pt x="4772" y="4409"/>
                      <a:pt x="4675" y="4409"/>
                    </a:cubicBezTo>
                    <a:cubicBezTo>
                      <a:pt x="4528" y="4409"/>
                      <a:pt x="4378" y="4452"/>
                      <a:pt x="4239" y="4531"/>
                    </a:cubicBezTo>
                    <a:cubicBezTo>
                      <a:pt x="3882" y="4727"/>
                      <a:pt x="3882" y="5313"/>
                      <a:pt x="4239" y="5543"/>
                    </a:cubicBezTo>
                    <a:cubicBezTo>
                      <a:pt x="4369" y="5624"/>
                      <a:pt x="4524" y="5664"/>
                      <a:pt x="4675" y="5664"/>
                    </a:cubicBezTo>
                    <a:cubicBezTo>
                      <a:pt x="4826" y="5664"/>
                      <a:pt x="4973" y="5624"/>
                      <a:pt x="5087" y="5543"/>
                    </a:cubicBezTo>
                    <a:cubicBezTo>
                      <a:pt x="5316" y="5379"/>
                      <a:pt x="5413" y="5118"/>
                      <a:pt x="5316" y="4792"/>
                    </a:cubicBezTo>
                    <a:cubicBezTo>
                      <a:pt x="5316" y="4727"/>
                      <a:pt x="5316" y="4661"/>
                      <a:pt x="5347" y="4630"/>
                    </a:cubicBezTo>
                    <a:cubicBezTo>
                      <a:pt x="5642" y="4369"/>
                      <a:pt x="5903" y="4108"/>
                      <a:pt x="6229" y="3848"/>
                    </a:cubicBezTo>
                    <a:cubicBezTo>
                      <a:pt x="6586" y="4466"/>
                      <a:pt x="6620" y="5118"/>
                      <a:pt x="6325" y="5739"/>
                    </a:cubicBezTo>
                    <a:cubicBezTo>
                      <a:pt x="5999" y="6391"/>
                      <a:pt x="5478" y="6847"/>
                      <a:pt x="4695" y="6944"/>
                    </a:cubicBezTo>
                    <a:cubicBezTo>
                      <a:pt x="4629" y="6949"/>
                      <a:pt x="4565" y="6952"/>
                      <a:pt x="4502" y="6952"/>
                    </a:cubicBezTo>
                    <a:cubicBezTo>
                      <a:pt x="3482" y="6952"/>
                      <a:pt x="2894" y="6213"/>
                      <a:pt x="2739" y="5444"/>
                    </a:cubicBezTo>
                    <a:cubicBezTo>
                      <a:pt x="2512" y="4335"/>
                      <a:pt x="3099" y="3391"/>
                      <a:pt x="4174" y="3097"/>
                    </a:cubicBezTo>
                    <a:cubicBezTo>
                      <a:pt x="4338" y="3060"/>
                      <a:pt x="4496" y="3041"/>
                      <a:pt x="4651" y="3041"/>
                    </a:cubicBezTo>
                    <a:close/>
                    <a:moveTo>
                      <a:pt x="1469" y="6325"/>
                    </a:moveTo>
                    <a:lnTo>
                      <a:pt x="1469" y="6325"/>
                    </a:lnTo>
                    <a:cubicBezTo>
                      <a:pt x="1665" y="6683"/>
                      <a:pt x="1665" y="6683"/>
                      <a:pt x="1404" y="6977"/>
                    </a:cubicBezTo>
                    <a:cubicBezTo>
                      <a:pt x="1109" y="6717"/>
                      <a:pt x="1143" y="6651"/>
                      <a:pt x="1469" y="6325"/>
                    </a:cubicBezTo>
                    <a:close/>
                    <a:moveTo>
                      <a:pt x="1795" y="6912"/>
                    </a:moveTo>
                    <a:cubicBezTo>
                      <a:pt x="2056" y="7139"/>
                      <a:pt x="2056" y="7204"/>
                      <a:pt x="1795" y="7434"/>
                    </a:cubicBezTo>
                    <a:cubicBezTo>
                      <a:pt x="1500" y="7204"/>
                      <a:pt x="1500" y="7204"/>
                      <a:pt x="1795" y="6912"/>
                    </a:cubicBezTo>
                    <a:close/>
                    <a:moveTo>
                      <a:pt x="2152" y="7369"/>
                    </a:moveTo>
                    <a:cubicBezTo>
                      <a:pt x="2283" y="7465"/>
                      <a:pt x="2382" y="7530"/>
                      <a:pt x="2478" y="7629"/>
                    </a:cubicBezTo>
                    <a:cubicBezTo>
                      <a:pt x="2447" y="7726"/>
                      <a:pt x="2382" y="7791"/>
                      <a:pt x="2317" y="7890"/>
                    </a:cubicBezTo>
                    <a:cubicBezTo>
                      <a:pt x="2186" y="7791"/>
                      <a:pt x="2087" y="7726"/>
                      <a:pt x="1957" y="7629"/>
                    </a:cubicBezTo>
                    <a:cubicBezTo>
                      <a:pt x="2022" y="7530"/>
                      <a:pt x="2087" y="7465"/>
                      <a:pt x="2152" y="7369"/>
                    </a:cubicBezTo>
                    <a:close/>
                    <a:moveTo>
                      <a:pt x="4604" y="2019"/>
                    </a:moveTo>
                    <a:cubicBezTo>
                      <a:pt x="5434" y="2019"/>
                      <a:pt x="6229" y="2316"/>
                      <a:pt x="6847" y="2935"/>
                    </a:cubicBezTo>
                    <a:cubicBezTo>
                      <a:pt x="6651" y="3130"/>
                      <a:pt x="6456" y="3292"/>
                      <a:pt x="6260" y="3488"/>
                    </a:cubicBezTo>
                    <a:cubicBezTo>
                      <a:pt x="6065" y="3326"/>
                      <a:pt x="5869" y="3196"/>
                      <a:pt x="5673" y="3065"/>
                    </a:cubicBezTo>
                    <a:cubicBezTo>
                      <a:pt x="5351" y="2886"/>
                      <a:pt x="5001" y="2803"/>
                      <a:pt x="4655" y="2803"/>
                    </a:cubicBezTo>
                    <a:cubicBezTo>
                      <a:pt x="3744" y="2803"/>
                      <a:pt x="2861" y="3381"/>
                      <a:pt x="2577" y="4304"/>
                    </a:cubicBezTo>
                    <a:cubicBezTo>
                      <a:pt x="2382" y="4891"/>
                      <a:pt x="2413" y="5478"/>
                      <a:pt x="2708" y="6031"/>
                    </a:cubicBezTo>
                    <a:cubicBezTo>
                      <a:pt x="3031" y="6766"/>
                      <a:pt x="3742" y="7172"/>
                      <a:pt x="4489" y="7172"/>
                    </a:cubicBezTo>
                    <a:cubicBezTo>
                      <a:pt x="4868" y="7172"/>
                      <a:pt x="5257" y="7067"/>
                      <a:pt x="5608" y="6847"/>
                    </a:cubicBezTo>
                    <a:cubicBezTo>
                      <a:pt x="6685" y="6161"/>
                      <a:pt x="7043" y="4922"/>
                      <a:pt x="6456" y="3782"/>
                    </a:cubicBezTo>
                    <a:cubicBezTo>
                      <a:pt x="6456" y="3749"/>
                      <a:pt x="6424" y="3652"/>
                      <a:pt x="6456" y="3618"/>
                    </a:cubicBezTo>
                    <a:cubicBezTo>
                      <a:pt x="6651" y="3456"/>
                      <a:pt x="6816" y="3292"/>
                      <a:pt x="7011" y="3097"/>
                    </a:cubicBezTo>
                    <a:cubicBezTo>
                      <a:pt x="7403" y="3488"/>
                      <a:pt x="7564" y="3944"/>
                      <a:pt x="7629" y="4435"/>
                    </a:cubicBezTo>
                    <a:cubicBezTo>
                      <a:pt x="7825" y="5999"/>
                      <a:pt x="6977" y="7139"/>
                      <a:pt x="5804" y="7661"/>
                    </a:cubicBezTo>
                    <a:cubicBezTo>
                      <a:pt x="5341" y="7872"/>
                      <a:pt x="4847" y="7978"/>
                      <a:pt x="4365" y="7978"/>
                    </a:cubicBezTo>
                    <a:cubicBezTo>
                      <a:pt x="2980" y="7978"/>
                      <a:pt x="1686" y="7103"/>
                      <a:pt x="1469" y="5313"/>
                    </a:cubicBezTo>
                    <a:cubicBezTo>
                      <a:pt x="1370" y="4565"/>
                      <a:pt x="1534" y="3848"/>
                      <a:pt x="2022" y="3261"/>
                    </a:cubicBezTo>
                    <a:cubicBezTo>
                      <a:pt x="2674" y="2544"/>
                      <a:pt x="3490" y="2053"/>
                      <a:pt x="4468" y="2022"/>
                    </a:cubicBezTo>
                    <a:cubicBezTo>
                      <a:pt x="4514" y="2020"/>
                      <a:pt x="4559" y="2019"/>
                      <a:pt x="4604" y="2019"/>
                    </a:cubicBezTo>
                    <a:close/>
                    <a:moveTo>
                      <a:pt x="2674" y="7760"/>
                    </a:moveTo>
                    <a:lnTo>
                      <a:pt x="3065" y="7955"/>
                    </a:lnTo>
                    <a:cubicBezTo>
                      <a:pt x="2998" y="8073"/>
                      <a:pt x="2957" y="8130"/>
                      <a:pt x="2883" y="8130"/>
                    </a:cubicBezTo>
                    <a:cubicBezTo>
                      <a:pt x="2814" y="8130"/>
                      <a:pt x="2717" y="8081"/>
                      <a:pt x="2544" y="7987"/>
                    </a:cubicBezTo>
                    <a:cubicBezTo>
                      <a:pt x="2577" y="7922"/>
                      <a:pt x="2643" y="7856"/>
                      <a:pt x="2674" y="7760"/>
                    </a:cubicBezTo>
                    <a:close/>
                    <a:moveTo>
                      <a:pt x="3332" y="8046"/>
                    </a:moveTo>
                    <a:cubicBezTo>
                      <a:pt x="3358" y="8046"/>
                      <a:pt x="3389" y="8059"/>
                      <a:pt x="3425" y="8086"/>
                    </a:cubicBezTo>
                    <a:cubicBezTo>
                      <a:pt x="3456" y="8086"/>
                      <a:pt x="3490" y="8151"/>
                      <a:pt x="3522" y="8182"/>
                    </a:cubicBezTo>
                    <a:cubicBezTo>
                      <a:pt x="3425" y="8216"/>
                      <a:pt x="3326" y="8216"/>
                      <a:pt x="3230" y="8248"/>
                    </a:cubicBezTo>
                    <a:cubicBezTo>
                      <a:pt x="3230" y="8131"/>
                      <a:pt x="3264" y="8046"/>
                      <a:pt x="3332" y="8046"/>
                    </a:cubicBezTo>
                    <a:close/>
                    <a:moveTo>
                      <a:pt x="8868" y="1"/>
                    </a:moveTo>
                    <a:cubicBezTo>
                      <a:pt x="8837" y="1"/>
                      <a:pt x="8738" y="32"/>
                      <a:pt x="8707" y="66"/>
                    </a:cubicBezTo>
                    <a:cubicBezTo>
                      <a:pt x="8185" y="488"/>
                      <a:pt x="7663" y="914"/>
                      <a:pt x="7173" y="1370"/>
                    </a:cubicBezTo>
                    <a:cubicBezTo>
                      <a:pt x="7108" y="1435"/>
                      <a:pt x="7043" y="1597"/>
                      <a:pt x="7043" y="1696"/>
                    </a:cubicBezTo>
                    <a:lnTo>
                      <a:pt x="7043" y="2705"/>
                    </a:lnTo>
                    <a:cubicBezTo>
                      <a:pt x="6685" y="2478"/>
                      <a:pt x="6359" y="2283"/>
                      <a:pt x="6033" y="2118"/>
                    </a:cubicBezTo>
                    <a:cubicBezTo>
                      <a:pt x="5804" y="1988"/>
                      <a:pt x="5512" y="1957"/>
                      <a:pt x="5251" y="1858"/>
                    </a:cubicBezTo>
                    <a:cubicBezTo>
                      <a:pt x="5012" y="1759"/>
                      <a:pt x="4760" y="1720"/>
                      <a:pt x="4518" y="1720"/>
                    </a:cubicBezTo>
                    <a:cubicBezTo>
                      <a:pt x="4365" y="1720"/>
                      <a:pt x="4216" y="1736"/>
                      <a:pt x="4077" y="1761"/>
                    </a:cubicBezTo>
                    <a:cubicBezTo>
                      <a:pt x="3000" y="1988"/>
                      <a:pt x="2121" y="2510"/>
                      <a:pt x="1404" y="3292"/>
                    </a:cubicBezTo>
                    <a:cubicBezTo>
                      <a:pt x="1" y="4857"/>
                      <a:pt x="491" y="7270"/>
                      <a:pt x="2544" y="8248"/>
                    </a:cubicBezTo>
                    <a:cubicBezTo>
                      <a:pt x="2910" y="8431"/>
                      <a:pt x="3297" y="8490"/>
                      <a:pt x="3687" y="8490"/>
                    </a:cubicBezTo>
                    <a:cubicBezTo>
                      <a:pt x="3992" y="8490"/>
                      <a:pt x="4298" y="8454"/>
                      <a:pt x="4599" y="8412"/>
                    </a:cubicBezTo>
                    <a:cubicBezTo>
                      <a:pt x="5347" y="8313"/>
                      <a:pt x="5968" y="7922"/>
                      <a:pt x="6521" y="7499"/>
                    </a:cubicBezTo>
                    <a:cubicBezTo>
                      <a:pt x="8021" y="6391"/>
                      <a:pt x="8315" y="4500"/>
                      <a:pt x="7238" y="3031"/>
                    </a:cubicBezTo>
                    <a:cubicBezTo>
                      <a:pt x="7238" y="3000"/>
                      <a:pt x="7238" y="2966"/>
                      <a:pt x="7207" y="2935"/>
                    </a:cubicBezTo>
                    <a:lnTo>
                      <a:pt x="8250" y="2935"/>
                    </a:lnTo>
                    <a:cubicBezTo>
                      <a:pt x="8347" y="2935"/>
                      <a:pt x="8446" y="2935"/>
                      <a:pt x="8477" y="2870"/>
                    </a:cubicBezTo>
                    <a:cubicBezTo>
                      <a:pt x="8934" y="2413"/>
                      <a:pt x="9390" y="1923"/>
                      <a:pt x="9846" y="1466"/>
                    </a:cubicBezTo>
                    <a:cubicBezTo>
                      <a:pt x="9945" y="1370"/>
                      <a:pt x="10011" y="1240"/>
                      <a:pt x="9912" y="1109"/>
                    </a:cubicBezTo>
                    <a:cubicBezTo>
                      <a:pt x="9875" y="1018"/>
                      <a:pt x="9819" y="997"/>
                      <a:pt x="9753" y="997"/>
                    </a:cubicBezTo>
                    <a:cubicBezTo>
                      <a:pt x="9701" y="997"/>
                      <a:pt x="9643" y="1010"/>
                      <a:pt x="9586" y="1010"/>
                    </a:cubicBezTo>
                    <a:cubicBezTo>
                      <a:pt x="9390" y="1044"/>
                      <a:pt x="9163" y="1075"/>
                      <a:pt x="8934" y="1109"/>
                    </a:cubicBezTo>
                    <a:lnTo>
                      <a:pt x="8934" y="162"/>
                    </a:lnTo>
                    <a:cubicBezTo>
                      <a:pt x="8934" y="97"/>
                      <a:pt x="8902" y="32"/>
                      <a:pt x="8868" y="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bg2">
                    <a:lumMod val="2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170" name="Google Shape;1498;p43">
                <a:extLst>
                  <a:ext uri="{FF2B5EF4-FFF2-40B4-BE49-F238E27FC236}">
                    <a16:creationId xmlns:a16="http://schemas.microsoft.com/office/drawing/2014/main" id="{402491A8-46AB-2951-D82D-91BE95ECDBEE}"/>
                  </a:ext>
                </a:extLst>
              </p:cNvPr>
              <p:cNvSpPr/>
              <p:nvPr/>
            </p:nvSpPr>
            <p:spPr>
              <a:xfrm rot="20336749" flipH="1">
                <a:off x="655005" y="5085847"/>
                <a:ext cx="734483" cy="1464983"/>
              </a:xfrm>
              <a:custGeom>
                <a:avLst/>
                <a:gdLst/>
                <a:ahLst/>
                <a:cxnLst/>
                <a:rect l="l" t="t" r="r" b="b"/>
                <a:pathLst>
                  <a:path w="13237" h="25266" extrusionOk="0">
                    <a:moveTo>
                      <a:pt x="8150" y="333"/>
                    </a:moveTo>
                    <a:cubicBezTo>
                      <a:pt x="9855" y="333"/>
                      <a:pt x="11333" y="963"/>
                      <a:pt x="12681" y="1987"/>
                    </a:cubicBezTo>
                    <a:cubicBezTo>
                      <a:pt x="10889" y="1695"/>
                      <a:pt x="9225" y="1109"/>
                      <a:pt x="7564" y="357"/>
                    </a:cubicBezTo>
                    <a:cubicBezTo>
                      <a:pt x="7762" y="341"/>
                      <a:pt x="7958" y="333"/>
                      <a:pt x="8150" y="333"/>
                    </a:cubicBezTo>
                    <a:close/>
                    <a:moveTo>
                      <a:pt x="7173" y="522"/>
                    </a:moveTo>
                    <a:cubicBezTo>
                      <a:pt x="8998" y="1369"/>
                      <a:pt x="10855" y="2021"/>
                      <a:pt x="12877" y="2313"/>
                    </a:cubicBezTo>
                    <a:cubicBezTo>
                      <a:pt x="12845" y="2379"/>
                      <a:pt x="12845" y="2444"/>
                      <a:pt x="12811" y="2509"/>
                    </a:cubicBezTo>
                    <a:cubicBezTo>
                      <a:pt x="12485" y="3391"/>
                      <a:pt x="12159" y="4270"/>
                      <a:pt x="11867" y="5117"/>
                    </a:cubicBezTo>
                    <a:cubicBezTo>
                      <a:pt x="11813" y="5309"/>
                      <a:pt x="11734" y="5386"/>
                      <a:pt x="11577" y="5386"/>
                    </a:cubicBezTo>
                    <a:cubicBezTo>
                      <a:pt x="11546" y="5386"/>
                      <a:pt x="11513" y="5384"/>
                      <a:pt x="11476" y="5378"/>
                    </a:cubicBezTo>
                    <a:cubicBezTo>
                      <a:pt x="10855" y="5248"/>
                      <a:pt x="10203" y="5151"/>
                      <a:pt x="9585" y="4987"/>
                    </a:cubicBezTo>
                    <a:cubicBezTo>
                      <a:pt x="8542" y="4661"/>
                      <a:pt x="7530" y="4303"/>
                      <a:pt x="6552" y="3944"/>
                    </a:cubicBezTo>
                    <a:cubicBezTo>
                      <a:pt x="5999" y="3748"/>
                      <a:pt x="5999" y="3717"/>
                      <a:pt x="6195" y="3195"/>
                    </a:cubicBezTo>
                    <a:cubicBezTo>
                      <a:pt x="6487" y="2379"/>
                      <a:pt x="6813" y="1531"/>
                      <a:pt x="7107" y="683"/>
                    </a:cubicBezTo>
                    <a:cubicBezTo>
                      <a:pt x="7139" y="618"/>
                      <a:pt x="7139" y="587"/>
                      <a:pt x="7173" y="522"/>
                    </a:cubicBezTo>
                    <a:close/>
                    <a:moveTo>
                      <a:pt x="5934" y="3977"/>
                    </a:moveTo>
                    <a:cubicBezTo>
                      <a:pt x="7791" y="4760"/>
                      <a:pt x="9616" y="5477"/>
                      <a:pt x="11672" y="5673"/>
                    </a:cubicBezTo>
                    <a:cubicBezTo>
                      <a:pt x="11606" y="5803"/>
                      <a:pt x="11573" y="5965"/>
                      <a:pt x="11507" y="6095"/>
                    </a:cubicBezTo>
                    <a:cubicBezTo>
                      <a:pt x="11476" y="6129"/>
                      <a:pt x="11346" y="6160"/>
                      <a:pt x="11280" y="6160"/>
                    </a:cubicBezTo>
                    <a:cubicBezTo>
                      <a:pt x="10824" y="6064"/>
                      <a:pt x="10334" y="5999"/>
                      <a:pt x="9877" y="5900"/>
                    </a:cubicBezTo>
                    <a:cubicBezTo>
                      <a:pt x="9129" y="5704"/>
                      <a:pt x="8346" y="5508"/>
                      <a:pt x="7595" y="5248"/>
                    </a:cubicBezTo>
                    <a:cubicBezTo>
                      <a:pt x="7042" y="5086"/>
                      <a:pt x="6521" y="4791"/>
                      <a:pt x="5965" y="4564"/>
                    </a:cubicBezTo>
                    <a:cubicBezTo>
                      <a:pt x="5803" y="4499"/>
                      <a:pt x="5738" y="4369"/>
                      <a:pt x="5835" y="4204"/>
                    </a:cubicBezTo>
                    <a:cubicBezTo>
                      <a:pt x="5869" y="4139"/>
                      <a:pt x="5900" y="4043"/>
                      <a:pt x="5934" y="3977"/>
                    </a:cubicBezTo>
                    <a:close/>
                    <a:moveTo>
                      <a:pt x="5673" y="4695"/>
                    </a:moveTo>
                    <a:cubicBezTo>
                      <a:pt x="6521" y="5248"/>
                      <a:pt x="7465" y="5574"/>
                      <a:pt x="8443" y="5803"/>
                    </a:cubicBezTo>
                    <a:cubicBezTo>
                      <a:pt x="9390" y="6064"/>
                      <a:pt x="10368" y="6260"/>
                      <a:pt x="11346" y="6486"/>
                    </a:cubicBezTo>
                    <a:cubicBezTo>
                      <a:pt x="11346" y="6520"/>
                      <a:pt x="11346" y="6552"/>
                      <a:pt x="11312" y="6617"/>
                    </a:cubicBezTo>
                    <a:cubicBezTo>
                      <a:pt x="11215" y="6943"/>
                      <a:pt x="11085" y="7269"/>
                      <a:pt x="10986" y="7595"/>
                    </a:cubicBezTo>
                    <a:cubicBezTo>
                      <a:pt x="10939" y="7735"/>
                      <a:pt x="10877" y="7775"/>
                      <a:pt x="10785" y="7775"/>
                    </a:cubicBezTo>
                    <a:cubicBezTo>
                      <a:pt x="10748" y="7775"/>
                      <a:pt x="10707" y="7768"/>
                      <a:pt x="10660" y="7759"/>
                    </a:cubicBezTo>
                    <a:cubicBezTo>
                      <a:pt x="9194" y="7530"/>
                      <a:pt x="7791" y="7107"/>
                      <a:pt x="6422" y="6552"/>
                    </a:cubicBezTo>
                    <a:cubicBezTo>
                      <a:pt x="5999" y="6390"/>
                      <a:pt x="5608" y="6194"/>
                      <a:pt x="5183" y="6030"/>
                    </a:cubicBezTo>
                    <a:cubicBezTo>
                      <a:pt x="5347" y="5574"/>
                      <a:pt x="5509" y="5151"/>
                      <a:pt x="5673" y="4695"/>
                    </a:cubicBezTo>
                    <a:close/>
                    <a:moveTo>
                      <a:pt x="5086" y="6260"/>
                    </a:moveTo>
                    <a:cubicBezTo>
                      <a:pt x="5443" y="6455"/>
                      <a:pt x="5803" y="6586"/>
                      <a:pt x="6161" y="6747"/>
                    </a:cubicBezTo>
                    <a:cubicBezTo>
                      <a:pt x="6129" y="6812"/>
                      <a:pt x="6095" y="6912"/>
                      <a:pt x="6095" y="6977"/>
                    </a:cubicBezTo>
                    <a:cubicBezTo>
                      <a:pt x="4791" y="10563"/>
                      <a:pt x="3487" y="14180"/>
                      <a:pt x="2183" y="17801"/>
                    </a:cubicBezTo>
                    <a:cubicBezTo>
                      <a:pt x="2053" y="18127"/>
                      <a:pt x="1988" y="18453"/>
                      <a:pt x="1891" y="18745"/>
                    </a:cubicBezTo>
                    <a:cubicBezTo>
                      <a:pt x="1891" y="18810"/>
                      <a:pt x="1857" y="18844"/>
                      <a:pt x="1792" y="18875"/>
                    </a:cubicBezTo>
                    <a:cubicBezTo>
                      <a:pt x="1792" y="18810"/>
                      <a:pt x="1792" y="18745"/>
                      <a:pt x="1761" y="18680"/>
                    </a:cubicBezTo>
                    <a:cubicBezTo>
                      <a:pt x="1736" y="18438"/>
                      <a:pt x="1604" y="18304"/>
                      <a:pt x="1405" y="18304"/>
                    </a:cubicBezTo>
                    <a:cubicBezTo>
                      <a:pt x="1336" y="18304"/>
                      <a:pt x="1258" y="18320"/>
                      <a:pt x="1174" y="18353"/>
                    </a:cubicBezTo>
                    <a:cubicBezTo>
                      <a:pt x="1010" y="18419"/>
                      <a:pt x="848" y="18549"/>
                      <a:pt x="618" y="18648"/>
                    </a:cubicBezTo>
                    <a:cubicBezTo>
                      <a:pt x="2118" y="14540"/>
                      <a:pt x="3586" y="10399"/>
                      <a:pt x="5086" y="6260"/>
                    </a:cubicBezTo>
                    <a:close/>
                    <a:moveTo>
                      <a:pt x="6422" y="6878"/>
                    </a:moveTo>
                    <a:cubicBezTo>
                      <a:pt x="6847" y="7008"/>
                      <a:pt x="7269" y="7172"/>
                      <a:pt x="7694" y="7334"/>
                    </a:cubicBezTo>
                    <a:cubicBezTo>
                      <a:pt x="6260" y="11345"/>
                      <a:pt x="4791" y="15354"/>
                      <a:pt x="3357" y="19397"/>
                    </a:cubicBezTo>
                    <a:cubicBezTo>
                      <a:pt x="3222" y="19038"/>
                      <a:pt x="3073" y="18880"/>
                      <a:pt x="2834" y="18880"/>
                    </a:cubicBezTo>
                    <a:cubicBezTo>
                      <a:pt x="2725" y="18880"/>
                      <a:pt x="2597" y="18913"/>
                      <a:pt x="2444" y="18974"/>
                    </a:cubicBezTo>
                    <a:cubicBezTo>
                      <a:pt x="2314" y="19039"/>
                      <a:pt x="2183" y="19136"/>
                      <a:pt x="2053" y="19201"/>
                    </a:cubicBezTo>
                    <a:cubicBezTo>
                      <a:pt x="2053" y="19170"/>
                      <a:pt x="2022" y="19136"/>
                      <a:pt x="2053" y="19136"/>
                    </a:cubicBezTo>
                    <a:cubicBezTo>
                      <a:pt x="2770" y="17083"/>
                      <a:pt x="3487" y="15062"/>
                      <a:pt x="4205" y="13007"/>
                    </a:cubicBezTo>
                    <a:cubicBezTo>
                      <a:pt x="4891" y="11051"/>
                      <a:pt x="5608" y="9095"/>
                      <a:pt x="6325" y="7139"/>
                    </a:cubicBezTo>
                    <a:cubicBezTo>
                      <a:pt x="6356" y="7042"/>
                      <a:pt x="6390" y="6977"/>
                      <a:pt x="6422" y="6878"/>
                    </a:cubicBezTo>
                    <a:close/>
                    <a:moveTo>
                      <a:pt x="7955" y="7399"/>
                    </a:moveTo>
                    <a:cubicBezTo>
                      <a:pt x="8443" y="7530"/>
                      <a:pt x="8899" y="7660"/>
                      <a:pt x="9356" y="7791"/>
                    </a:cubicBezTo>
                    <a:cubicBezTo>
                      <a:pt x="7921" y="11802"/>
                      <a:pt x="6487" y="15779"/>
                      <a:pt x="5021" y="19757"/>
                    </a:cubicBezTo>
                    <a:cubicBezTo>
                      <a:pt x="4881" y="19546"/>
                      <a:pt x="4757" y="19453"/>
                      <a:pt x="4579" y="19453"/>
                    </a:cubicBezTo>
                    <a:cubicBezTo>
                      <a:pt x="4508" y="19453"/>
                      <a:pt x="4428" y="19468"/>
                      <a:pt x="4335" y="19496"/>
                    </a:cubicBezTo>
                    <a:cubicBezTo>
                      <a:pt x="4108" y="19561"/>
                      <a:pt x="3879" y="19723"/>
                      <a:pt x="3652" y="19822"/>
                    </a:cubicBezTo>
                    <a:cubicBezTo>
                      <a:pt x="3586" y="19853"/>
                      <a:pt x="3521" y="19918"/>
                      <a:pt x="3422" y="19984"/>
                    </a:cubicBezTo>
                    <a:cubicBezTo>
                      <a:pt x="4956" y="15745"/>
                      <a:pt x="6455" y="11572"/>
                      <a:pt x="7955" y="7399"/>
                    </a:cubicBezTo>
                    <a:close/>
                    <a:moveTo>
                      <a:pt x="9616" y="7856"/>
                    </a:moveTo>
                    <a:cubicBezTo>
                      <a:pt x="10008" y="7921"/>
                      <a:pt x="10399" y="8020"/>
                      <a:pt x="10790" y="8085"/>
                    </a:cubicBezTo>
                    <a:cubicBezTo>
                      <a:pt x="9324" y="12159"/>
                      <a:pt x="7856" y="16236"/>
                      <a:pt x="6422" y="20179"/>
                    </a:cubicBezTo>
                    <a:cubicBezTo>
                      <a:pt x="6356" y="20148"/>
                      <a:pt x="6226" y="20049"/>
                      <a:pt x="6129" y="20049"/>
                    </a:cubicBezTo>
                    <a:cubicBezTo>
                      <a:pt x="6076" y="20036"/>
                      <a:pt x="6017" y="20028"/>
                      <a:pt x="5957" y="20028"/>
                    </a:cubicBezTo>
                    <a:cubicBezTo>
                      <a:pt x="5870" y="20028"/>
                      <a:pt x="5781" y="20044"/>
                      <a:pt x="5704" y="20083"/>
                    </a:cubicBezTo>
                    <a:cubicBezTo>
                      <a:pt x="5509" y="20114"/>
                      <a:pt x="5347" y="20213"/>
                      <a:pt x="5151" y="20278"/>
                    </a:cubicBezTo>
                    <a:cubicBezTo>
                      <a:pt x="6651" y="16137"/>
                      <a:pt x="8117" y="11997"/>
                      <a:pt x="9616" y="7856"/>
                    </a:cubicBezTo>
                    <a:close/>
                    <a:moveTo>
                      <a:pt x="1361" y="18593"/>
                    </a:moveTo>
                    <a:cubicBezTo>
                      <a:pt x="1463" y="18593"/>
                      <a:pt x="1511" y="18687"/>
                      <a:pt x="1531" y="18875"/>
                    </a:cubicBezTo>
                    <a:cubicBezTo>
                      <a:pt x="1531" y="19105"/>
                      <a:pt x="1500" y="19300"/>
                      <a:pt x="1466" y="19527"/>
                    </a:cubicBezTo>
                    <a:cubicBezTo>
                      <a:pt x="1466" y="19592"/>
                      <a:pt x="1435" y="19626"/>
                      <a:pt x="1466" y="19691"/>
                    </a:cubicBezTo>
                    <a:cubicBezTo>
                      <a:pt x="1466" y="19788"/>
                      <a:pt x="1500" y="19887"/>
                      <a:pt x="1531" y="19984"/>
                    </a:cubicBezTo>
                    <a:cubicBezTo>
                      <a:pt x="1630" y="19918"/>
                      <a:pt x="1727" y="19918"/>
                      <a:pt x="1792" y="19853"/>
                    </a:cubicBezTo>
                    <a:cubicBezTo>
                      <a:pt x="2022" y="19561"/>
                      <a:pt x="2282" y="19332"/>
                      <a:pt x="2640" y="19201"/>
                    </a:cubicBezTo>
                    <a:cubicBezTo>
                      <a:pt x="2721" y="19175"/>
                      <a:pt x="2787" y="19160"/>
                      <a:pt x="2840" y="19160"/>
                    </a:cubicBezTo>
                    <a:cubicBezTo>
                      <a:pt x="2980" y="19160"/>
                      <a:pt x="3031" y="19260"/>
                      <a:pt x="3031" y="19496"/>
                    </a:cubicBezTo>
                    <a:cubicBezTo>
                      <a:pt x="3031" y="19723"/>
                      <a:pt x="2966" y="19952"/>
                      <a:pt x="2966" y="20213"/>
                    </a:cubicBezTo>
                    <a:cubicBezTo>
                      <a:pt x="2934" y="20310"/>
                      <a:pt x="3000" y="20409"/>
                      <a:pt x="3065" y="20539"/>
                    </a:cubicBezTo>
                    <a:cubicBezTo>
                      <a:pt x="3161" y="20505"/>
                      <a:pt x="3260" y="20474"/>
                      <a:pt x="3357" y="20409"/>
                    </a:cubicBezTo>
                    <a:cubicBezTo>
                      <a:pt x="3652" y="20213"/>
                      <a:pt x="3944" y="19984"/>
                      <a:pt x="4270" y="19822"/>
                    </a:cubicBezTo>
                    <a:cubicBezTo>
                      <a:pt x="4369" y="19757"/>
                      <a:pt x="4531" y="19788"/>
                      <a:pt x="4695" y="19757"/>
                    </a:cubicBezTo>
                    <a:lnTo>
                      <a:pt x="4695" y="19757"/>
                    </a:lnTo>
                    <a:cubicBezTo>
                      <a:pt x="4695" y="19887"/>
                      <a:pt x="4695" y="20017"/>
                      <a:pt x="4661" y="20148"/>
                    </a:cubicBezTo>
                    <a:cubicBezTo>
                      <a:pt x="4630" y="20310"/>
                      <a:pt x="4565" y="20505"/>
                      <a:pt x="4531" y="20701"/>
                    </a:cubicBezTo>
                    <a:cubicBezTo>
                      <a:pt x="4531" y="20766"/>
                      <a:pt x="4596" y="20865"/>
                      <a:pt x="4596" y="20930"/>
                    </a:cubicBezTo>
                    <a:cubicBezTo>
                      <a:pt x="4695" y="20930"/>
                      <a:pt x="4791" y="20930"/>
                      <a:pt x="4857" y="20865"/>
                    </a:cubicBezTo>
                    <a:cubicBezTo>
                      <a:pt x="5151" y="20701"/>
                      <a:pt x="5443" y="20505"/>
                      <a:pt x="5769" y="20343"/>
                    </a:cubicBezTo>
                    <a:cubicBezTo>
                      <a:pt x="5844" y="20301"/>
                      <a:pt x="5905" y="20279"/>
                      <a:pt x="5951" y="20279"/>
                    </a:cubicBezTo>
                    <a:cubicBezTo>
                      <a:pt x="6048" y="20279"/>
                      <a:pt x="6085" y="20373"/>
                      <a:pt x="6064" y="20570"/>
                    </a:cubicBezTo>
                    <a:cubicBezTo>
                      <a:pt x="6064" y="20766"/>
                      <a:pt x="6030" y="20962"/>
                      <a:pt x="6030" y="21191"/>
                    </a:cubicBezTo>
                    <a:cubicBezTo>
                      <a:pt x="5999" y="21387"/>
                      <a:pt x="5934" y="21614"/>
                      <a:pt x="5769" y="21778"/>
                    </a:cubicBezTo>
                    <a:lnTo>
                      <a:pt x="3618" y="23930"/>
                    </a:lnTo>
                    <a:lnTo>
                      <a:pt x="3521" y="24026"/>
                    </a:lnTo>
                    <a:cubicBezTo>
                      <a:pt x="3456" y="23864"/>
                      <a:pt x="3391" y="23734"/>
                      <a:pt x="3326" y="23604"/>
                    </a:cubicBezTo>
                    <a:cubicBezTo>
                      <a:pt x="3121" y="23219"/>
                      <a:pt x="2796" y="22996"/>
                      <a:pt x="2397" y="22996"/>
                    </a:cubicBezTo>
                    <a:cubicBezTo>
                      <a:pt x="2288" y="22996"/>
                      <a:pt x="2173" y="23013"/>
                      <a:pt x="2053" y="23048"/>
                    </a:cubicBezTo>
                    <a:cubicBezTo>
                      <a:pt x="1727" y="23147"/>
                      <a:pt x="1466" y="23278"/>
                      <a:pt x="1174" y="23408"/>
                    </a:cubicBezTo>
                    <a:cubicBezTo>
                      <a:pt x="1109" y="23439"/>
                      <a:pt x="1044" y="23439"/>
                      <a:pt x="944" y="23505"/>
                    </a:cubicBezTo>
                    <a:cubicBezTo>
                      <a:pt x="879" y="23048"/>
                      <a:pt x="814" y="22626"/>
                      <a:pt x="749" y="22234"/>
                    </a:cubicBezTo>
                    <a:cubicBezTo>
                      <a:pt x="618" y="21418"/>
                      <a:pt x="488" y="20636"/>
                      <a:pt x="358" y="19822"/>
                    </a:cubicBezTo>
                    <a:cubicBezTo>
                      <a:pt x="358" y="19723"/>
                      <a:pt x="358" y="19592"/>
                      <a:pt x="423" y="19496"/>
                    </a:cubicBezTo>
                    <a:cubicBezTo>
                      <a:pt x="553" y="19136"/>
                      <a:pt x="814" y="18875"/>
                      <a:pt x="1140" y="18680"/>
                    </a:cubicBezTo>
                    <a:cubicBezTo>
                      <a:pt x="1233" y="18622"/>
                      <a:pt x="1305" y="18593"/>
                      <a:pt x="1361" y="18593"/>
                    </a:cubicBezTo>
                    <a:close/>
                    <a:moveTo>
                      <a:pt x="1630" y="23538"/>
                    </a:moveTo>
                    <a:lnTo>
                      <a:pt x="1630" y="23538"/>
                    </a:lnTo>
                    <a:cubicBezTo>
                      <a:pt x="1466" y="23734"/>
                      <a:pt x="1270" y="23930"/>
                      <a:pt x="1075" y="24157"/>
                    </a:cubicBezTo>
                    <a:cubicBezTo>
                      <a:pt x="978" y="23799"/>
                      <a:pt x="978" y="23799"/>
                      <a:pt x="1239" y="23669"/>
                    </a:cubicBezTo>
                    <a:cubicBezTo>
                      <a:pt x="1370" y="23604"/>
                      <a:pt x="1500" y="23570"/>
                      <a:pt x="1630" y="23538"/>
                    </a:cubicBezTo>
                    <a:close/>
                    <a:moveTo>
                      <a:pt x="2608" y="23278"/>
                    </a:moveTo>
                    <a:cubicBezTo>
                      <a:pt x="2608" y="23309"/>
                      <a:pt x="2640" y="23343"/>
                      <a:pt x="2640" y="23343"/>
                    </a:cubicBezTo>
                    <a:cubicBezTo>
                      <a:pt x="2183" y="23831"/>
                      <a:pt x="1727" y="24287"/>
                      <a:pt x="1270" y="24777"/>
                    </a:cubicBezTo>
                    <a:cubicBezTo>
                      <a:pt x="1140" y="24678"/>
                      <a:pt x="1109" y="24582"/>
                      <a:pt x="1205" y="24483"/>
                    </a:cubicBezTo>
                    <a:cubicBezTo>
                      <a:pt x="1531" y="24091"/>
                      <a:pt x="1891" y="23700"/>
                      <a:pt x="2248" y="23343"/>
                    </a:cubicBezTo>
                    <a:cubicBezTo>
                      <a:pt x="2314" y="23278"/>
                      <a:pt x="2478" y="23309"/>
                      <a:pt x="2608" y="23278"/>
                    </a:cubicBezTo>
                    <a:close/>
                    <a:moveTo>
                      <a:pt x="2869" y="23505"/>
                    </a:moveTo>
                    <a:cubicBezTo>
                      <a:pt x="3096" y="23700"/>
                      <a:pt x="3130" y="23734"/>
                      <a:pt x="2934" y="23896"/>
                    </a:cubicBezTo>
                    <a:cubicBezTo>
                      <a:pt x="2608" y="24222"/>
                      <a:pt x="2282" y="24548"/>
                      <a:pt x="1988" y="24874"/>
                    </a:cubicBezTo>
                    <a:cubicBezTo>
                      <a:pt x="1922" y="24940"/>
                      <a:pt x="1867" y="24964"/>
                      <a:pt x="1812" y="24964"/>
                    </a:cubicBezTo>
                    <a:cubicBezTo>
                      <a:pt x="1730" y="24964"/>
                      <a:pt x="1648" y="24913"/>
                      <a:pt x="1531" y="24874"/>
                    </a:cubicBezTo>
                    <a:cubicBezTo>
                      <a:pt x="2022" y="24417"/>
                      <a:pt x="2444" y="23961"/>
                      <a:pt x="2869" y="23505"/>
                    </a:cubicBezTo>
                    <a:close/>
                    <a:moveTo>
                      <a:pt x="3227" y="24091"/>
                    </a:moveTo>
                    <a:cubicBezTo>
                      <a:pt x="3292" y="24190"/>
                      <a:pt x="3292" y="24287"/>
                      <a:pt x="3195" y="24386"/>
                    </a:cubicBezTo>
                    <a:cubicBezTo>
                      <a:pt x="3000" y="24548"/>
                      <a:pt x="2835" y="24712"/>
                      <a:pt x="2705" y="24874"/>
                    </a:cubicBezTo>
                    <a:cubicBezTo>
                      <a:pt x="2629" y="24950"/>
                      <a:pt x="2552" y="24982"/>
                      <a:pt x="2469" y="24982"/>
                    </a:cubicBezTo>
                    <a:cubicBezTo>
                      <a:pt x="2411" y="24982"/>
                      <a:pt x="2349" y="24966"/>
                      <a:pt x="2282" y="24939"/>
                    </a:cubicBezTo>
                    <a:cubicBezTo>
                      <a:pt x="2575" y="24678"/>
                      <a:pt x="2901" y="24386"/>
                      <a:pt x="3227" y="24091"/>
                    </a:cubicBezTo>
                    <a:close/>
                    <a:moveTo>
                      <a:pt x="8117" y="0"/>
                    </a:moveTo>
                    <a:cubicBezTo>
                      <a:pt x="7825" y="31"/>
                      <a:pt x="7499" y="97"/>
                      <a:pt x="7204" y="130"/>
                    </a:cubicBezTo>
                    <a:cubicBezTo>
                      <a:pt x="7042" y="130"/>
                      <a:pt x="6977" y="196"/>
                      <a:pt x="6943" y="326"/>
                    </a:cubicBezTo>
                    <a:cubicBezTo>
                      <a:pt x="6226" y="2379"/>
                      <a:pt x="5477" y="4400"/>
                      <a:pt x="4760" y="6421"/>
                    </a:cubicBezTo>
                    <a:cubicBezTo>
                      <a:pt x="3652" y="9455"/>
                      <a:pt x="2575" y="12485"/>
                      <a:pt x="1466" y="15518"/>
                    </a:cubicBezTo>
                    <a:cubicBezTo>
                      <a:pt x="1010" y="16823"/>
                      <a:pt x="522" y="18093"/>
                      <a:pt x="65" y="19397"/>
                    </a:cubicBezTo>
                    <a:cubicBezTo>
                      <a:pt x="32" y="19462"/>
                      <a:pt x="0" y="19561"/>
                      <a:pt x="0" y="19626"/>
                    </a:cubicBezTo>
                    <a:lnTo>
                      <a:pt x="196" y="20409"/>
                    </a:lnTo>
                    <a:cubicBezTo>
                      <a:pt x="391" y="21778"/>
                      <a:pt x="618" y="23113"/>
                      <a:pt x="814" y="24483"/>
                    </a:cubicBezTo>
                    <a:cubicBezTo>
                      <a:pt x="879" y="24809"/>
                      <a:pt x="1044" y="25038"/>
                      <a:pt x="1370" y="25135"/>
                    </a:cubicBezTo>
                    <a:cubicBezTo>
                      <a:pt x="1727" y="25200"/>
                      <a:pt x="2118" y="25234"/>
                      <a:pt x="2478" y="25265"/>
                    </a:cubicBezTo>
                    <a:cubicBezTo>
                      <a:pt x="2575" y="25265"/>
                      <a:pt x="2739" y="25234"/>
                      <a:pt x="2804" y="25135"/>
                    </a:cubicBezTo>
                    <a:cubicBezTo>
                      <a:pt x="3813" y="24157"/>
                      <a:pt x="4825" y="23147"/>
                      <a:pt x="5803" y="22135"/>
                    </a:cubicBezTo>
                    <a:cubicBezTo>
                      <a:pt x="5965" y="21974"/>
                      <a:pt x="6095" y="21843"/>
                      <a:pt x="6195" y="21648"/>
                    </a:cubicBezTo>
                    <a:cubicBezTo>
                      <a:pt x="6325" y="21452"/>
                      <a:pt x="6356" y="21256"/>
                      <a:pt x="6422" y="21027"/>
                    </a:cubicBezTo>
                    <a:cubicBezTo>
                      <a:pt x="7008" y="19397"/>
                      <a:pt x="7595" y="17767"/>
                      <a:pt x="8182" y="16105"/>
                    </a:cubicBezTo>
                    <a:cubicBezTo>
                      <a:pt x="9846" y="11507"/>
                      <a:pt x="11507" y="6912"/>
                      <a:pt x="13171" y="2347"/>
                    </a:cubicBezTo>
                    <a:cubicBezTo>
                      <a:pt x="13237" y="2118"/>
                      <a:pt x="13171" y="1987"/>
                      <a:pt x="13041" y="1891"/>
                    </a:cubicBezTo>
                    <a:cubicBezTo>
                      <a:pt x="12811" y="1695"/>
                      <a:pt x="12585" y="1531"/>
                      <a:pt x="12355" y="1369"/>
                    </a:cubicBezTo>
                    <a:cubicBezTo>
                      <a:pt x="11085" y="553"/>
                      <a:pt x="9682" y="65"/>
                      <a:pt x="8117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172" name="Straight Connector 1171">
              <a:extLst>
                <a:ext uri="{FF2B5EF4-FFF2-40B4-BE49-F238E27FC236}">
                  <a16:creationId xmlns:a16="http://schemas.microsoft.com/office/drawing/2014/main" id="{8409F337-8182-346A-6780-D584B770E21F}"/>
                </a:ext>
              </a:extLst>
            </p:cNvPr>
            <p:cNvCxnSpPr/>
            <p:nvPr/>
          </p:nvCxnSpPr>
          <p:spPr>
            <a:xfrm>
              <a:off x="1562803" y="6494111"/>
              <a:ext cx="7721153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C5D8FD5-DA21-1E5D-5DBB-83F1DF802179}"/>
              </a:ext>
            </a:extLst>
          </p:cNvPr>
          <p:cNvGrpSpPr/>
          <p:nvPr/>
        </p:nvGrpSpPr>
        <p:grpSpPr>
          <a:xfrm>
            <a:off x="3158776" y="1958408"/>
            <a:ext cx="1490301" cy="2714288"/>
            <a:chOff x="3160354" y="1955628"/>
            <a:chExt cx="1490301" cy="2714288"/>
          </a:xfrm>
        </p:grpSpPr>
        <p:grpSp>
          <p:nvGrpSpPr>
            <p:cNvPr id="1155" name="Group 1154">
              <a:extLst>
                <a:ext uri="{FF2B5EF4-FFF2-40B4-BE49-F238E27FC236}">
                  <a16:creationId xmlns:a16="http://schemas.microsoft.com/office/drawing/2014/main" id="{369616CC-AECE-FA95-8F41-796E882E7911}"/>
                </a:ext>
              </a:extLst>
            </p:cNvPr>
            <p:cNvGrpSpPr/>
            <p:nvPr/>
          </p:nvGrpSpPr>
          <p:grpSpPr>
            <a:xfrm>
              <a:off x="3160354" y="1955628"/>
              <a:ext cx="1490301" cy="2714288"/>
              <a:chOff x="3210593" y="1965041"/>
              <a:chExt cx="1400116" cy="2623454"/>
            </a:xfrm>
          </p:grpSpPr>
          <p:sp>
            <p:nvSpPr>
              <p:cNvPr id="38" name="Google Shape;570;p26">
                <a:extLst>
                  <a:ext uri="{FF2B5EF4-FFF2-40B4-BE49-F238E27FC236}">
                    <a16:creationId xmlns:a16="http://schemas.microsoft.com/office/drawing/2014/main" id="{CEDE4686-820D-B610-7D5B-E373472F435D}"/>
                  </a:ext>
                </a:extLst>
              </p:cNvPr>
              <p:cNvSpPr/>
              <p:nvPr/>
            </p:nvSpPr>
            <p:spPr>
              <a:xfrm>
                <a:off x="3210593" y="1965041"/>
                <a:ext cx="1400116" cy="1506937"/>
              </a:xfrm>
              <a:custGeom>
                <a:avLst/>
                <a:gdLst/>
                <a:ahLst/>
                <a:cxnLst/>
                <a:rect l="l" t="t" r="r" b="b"/>
                <a:pathLst>
                  <a:path w="8006" h="8974" extrusionOk="0">
                    <a:moveTo>
                      <a:pt x="4073" y="130"/>
                    </a:moveTo>
                    <a:cubicBezTo>
                      <a:pt x="4608" y="130"/>
                      <a:pt x="5145" y="241"/>
                      <a:pt x="5639" y="470"/>
                    </a:cubicBezTo>
                    <a:cubicBezTo>
                      <a:pt x="6813" y="995"/>
                      <a:pt x="7663" y="2132"/>
                      <a:pt x="7843" y="3433"/>
                    </a:cubicBezTo>
                    <a:cubicBezTo>
                      <a:pt x="7861" y="3597"/>
                      <a:pt x="7861" y="3759"/>
                      <a:pt x="7861" y="3922"/>
                    </a:cubicBezTo>
                    <a:cubicBezTo>
                      <a:pt x="7861" y="5006"/>
                      <a:pt x="7410" y="6055"/>
                      <a:pt x="6596" y="6777"/>
                    </a:cubicBezTo>
                    <a:cubicBezTo>
                      <a:pt x="6198" y="7139"/>
                      <a:pt x="5711" y="7392"/>
                      <a:pt x="5205" y="7554"/>
                    </a:cubicBezTo>
                    <a:cubicBezTo>
                      <a:pt x="5078" y="7609"/>
                      <a:pt x="4952" y="7626"/>
                      <a:pt x="4825" y="7662"/>
                    </a:cubicBezTo>
                    <a:cubicBezTo>
                      <a:pt x="4771" y="7662"/>
                      <a:pt x="4753" y="7681"/>
                      <a:pt x="4716" y="7717"/>
                    </a:cubicBezTo>
                    <a:cubicBezTo>
                      <a:pt x="4644" y="7843"/>
                      <a:pt x="4572" y="7951"/>
                      <a:pt x="4500" y="8060"/>
                    </a:cubicBezTo>
                    <a:lnTo>
                      <a:pt x="4065" y="8786"/>
                    </a:lnTo>
                    <a:lnTo>
                      <a:pt x="4065" y="8786"/>
                    </a:lnTo>
                    <a:cubicBezTo>
                      <a:pt x="3887" y="8508"/>
                      <a:pt x="3723" y="8230"/>
                      <a:pt x="3560" y="7951"/>
                    </a:cubicBezTo>
                    <a:cubicBezTo>
                      <a:pt x="3506" y="7879"/>
                      <a:pt x="3434" y="7681"/>
                      <a:pt x="3326" y="7662"/>
                    </a:cubicBezTo>
                    <a:cubicBezTo>
                      <a:pt x="3000" y="7590"/>
                      <a:pt x="2692" y="7500"/>
                      <a:pt x="2386" y="7337"/>
                    </a:cubicBezTo>
                    <a:cubicBezTo>
                      <a:pt x="1193" y="6759"/>
                      <a:pt x="362" y="5549"/>
                      <a:pt x="271" y="4211"/>
                    </a:cubicBezTo>
                    <a:cubicBezTo>
                      <a:pt x="181" y="2891"/>
                      <a:pt x="796" y="1573"/>
                      <a:pt x="1880" y="814"/>
                    </a:cubicBezTo>
                    <a:cubicBezTo>
                      <a:pt x="2522" y="364"/>
                      <a:pt x="3297" y="130"/>
                      <a:pt x="4073" y="130"/>
                    </a:cubicBezTo>
                    <a:close/>
                    <a:moveTo>
                      <a:pt x="4066" y="1"/>
                    </a:moveTo>
                    <a:cubicBezTo>
                      <a:pt x="3459" y="1"/>
                      <a:pt x="2851" y="138"/>
                      <a:pt x="2295" y="416"/>
                    </a:cubicBezTo>
                    <a:cubicBezTo>
                      <a:pt x="1121" y="1012"/>
                      <a:pt x="290" y="2187"/>
                      <a:pt x="145" y="3506"/>
                    </a:cubicBezTo>
                    <a:cubicBezTo>
                      <a:pt x="0" y="4879"/>
                      <a:pt x="615" y="6253"/>
                      <a:pt x="1699" y="7067"/>
                    </a:cubicBezTo>
                    <a:cubicBezTo>
                      <a:pt x="1969" y="7283"/>
                      <a:pt x="2259" y="7445"/>
                      <a:pt x="2584" y="7573"/>
                    </a:cubicBezTo>
                    <a:cubicBezTo>
                      <a:pt x="2728" y="7626"/>
                      <a:pt x="2892" y="7681"/>
                      <a:pt x="3054" y="7735"/>
                    </a:cubicBezTo>
                    <a:cubicBezTo>
                      <a:pt x="3109" y="7735"/>
                      <a:pt x="3145" y="7753"/>
                      <a:pt x="3181" y="7771"/>
                    </a:cubicBezTo>
                    <a:cubicBezTo>
                      <a:pt x="3190" y="7771"/>
                      <a:pt x="3227" y="7776"/>
                      <a:pt x="3257" y="7776"/>
                    </a:cubicBezTo>
                    <a:cubicBezTo>
                      <a:pt x="3271" y="7776"/>
                      <a:pt x="3283" y="7775"/>
                      <a:pt x="3290" y="7771"/>
                    </a:cubicBezTo>
                    <a:lnTo>
                      <a:pt x="3290" y="7771"/>
                    </a:lnTo>
                    <a:cubicBezTo>
                      <a:pt x="3292" y="7782"/>
                      <a:pt x="3296" y="7790"/>
                      <a:pt x="3307" y="7790"/>
                    </a:cubicBezTo>
                    <a:cubicBezTo>
                      <a:pt x="3524" y="8132"/>
                      <a:pt x="3740" y="8494"/>
                      <a:pt x="3940" y="8838"/>
                    </a:cubicBezTo>
                    <a:cubicBezTo>
                      <a:pt x="3976" y="8874"/>
                      <a:pt x="3994" y="8910"/>
                      <a:pt x="4012" y="8946"/>
                    </a:cubicBezTo>
                    <a:cubicBezTo>
                      <a:pt x="4021" y="8964"/>
                      <a:pt x="4039" y="8973"/>
                      <a:pt x="4059" y="8973"/>
                    </a:cubicBezTo>
                    <a:cubicBezTo>
                      <a:pt x="4080" y="8973"/>
                      <a:pt x="4103" y="8964"/>
                      <a:pt x="4121" y="8946"/>
                    </a:cubicBezTo>
                    <a:cubicBezTo>
                      <a:pt x="4265" y="8693"/>
                      <a:pt x="4410" y="8457"/>
                      <a:pt x="4554" y="8223"/>
                    </a:cubicBezTo>
                    <a:cubicBezTo>
                      <a:pt x="4644" y="8096"/>
                      <a:pt x="4716" y="7970"/>
                      <a:pt x="4807" y="7826"/>
                    </a:cubicBezTo>
                    <a:cubicBezTo>
                      <a:pt x="4807" y="7807"/>
                      <a:pt x="4825" y="7790"/>
                      <a:pt x="4844" y="7790"/>
                    </a:cubicBezTo>
                    <a:lnTo>
                      <a:pt x="4844" y="7778"/>
                    </a:lnTo>
                    <a:lnTo>
                      <a:pt x="4844" y="7778"/>
                    </a:lnTo>
                    <a:cubicBezTo>
                      <a:pt x="4857" y="7777"/>
                      <a:pt x="4880" y="7771"/>
                      <a:pt x="4880" y="7771"/>
                    </a:cubicBezTo>
                    <a:lnTo>
                      <a:pt x="4933" y="7771"/>
                    </a:lnTo>
                    <a:cubicBezTo>
                      <a:pt x="4952" y="7753"/>
                      <a:pt x="4988" y="7753"/>
                      <a:pt x="5024" y="7735"/>
                    </a:cubicBezTo>
                    <a:cubicBezTo>
                      <a:pt x="5097" y="7735"/>
                      <a:pt x="5150" y="7717"/>
                      <a:pt x="5222" y="7681"/>
                    </a:cubicBezTo>
                    <a:cubicBezTo>
                      <a:pt x="6234" y="7373"/>
                      <a:pt x="7102" y="6650"/>
                      <a:pt x="7572" y="5693"/>
                    </a:cubicBezTo>
                    <a:cubicBezTo>
                      <a:pt x="7860" y="5152"/>
                      <a:pt x="7987" y="4540"/>
                      <a:pt x="8005" y="3927"/>
                    </a:cubicBezTo>
                    <a:lnTo>
                      <a:pt x="8005" y="3927"/>
                    </a:lnTo>
                    <a:cubicBezTo>
                      <a:pt x="8005" y="3925"/>
                      <a:pt x="8005" y="3924"/>
                      <a:pt x="8005" y="3922"/>
                    </a:cubicBezTo>
                    <a:lnTo>
                      <a:pt x="8005" y="3922"/>
                    </a:lnTo>
                    <a:cubicBezTo>
                      <a:pt x="8005" y="3922"/>
                      <a:pt x="8005" y="3922"/>
                      <a:pt x="8005" y="3922"/>
                    </a:cubicBezTo>
                    <a:cubicBezTo>
                      <a:pt x="8005" y="3922"/>
                      <a:pt x="8005" y="3921"/>
                      <a:pt x="8005" y="3921"/>
                    </a:cubicBezTo>
                    <a:lnTo>
                      <a:pt x="8005" y="3921"/>
                    </a:lnTo>
                    <a:cubicBezTo>
                      <a:pt x="7988" y="2584"/>
                      <a:pt x="7301" y="1320"/>
                      <a:pt x="6162" y="597"/>
                    </a:cubicBezTo>
                    <a:cubicBezTo>
                      <a:pt x="5529" y="201"/>
                      <a:pt x="4799" y="1"/>
                      <a:pt x="406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/>
              </a:p>
            </p:txBody>
          </p:sp>
          <p:sp>
            <p:nvSpPr>
              <p:cNvPr id="1121" name="Google Shape;561;p26">
                <a:extLst>
                  <a:ext uri="{FF2B5EF4-FFF2-40B4-BE49-F238E27FC236}">
                    <a16:creationId xmlns:a16="http://schemas.microsoft.com/office/drawing/2014/main" id="{698FB11E-A56F-EFAA-62E4-55D15D85CE52}"/>
                  </a:ext>
                </a:extLst>
              </p:cNvPr>
              <p:cNvSpPr txBox="1"/>
              <p:nvPr/>
            </p:nvSpPr>
            <p:spPr>
              <a:xfrm>
                <a:off x="3264469" y="4210195"/>
                <a:ext cx="1289400" cy="378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3200" b="1" dirty="0">
                    <a:solidFill>
                      <a:schemeClr val="bg1"/>
                    </a:solidFill>
                    <a:latin typeface="Roboto"/>
                    <a:ea typeface="Roboto"/>
                    <a:cs typeface="Roboto"/>
                    <a:sym typeface="Roboto"/>
                  </a:rPr>
                  <a:t>2</a:t>
                </a:r>
                <a:endParaRPr sz="3200"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BDFCA7E8-6AB4-3052-4E9C-82CA85DE9B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0292"/>
                      </a14:imgEffect>
                      <a14:imgEffect>
                        <a14:saturation sat="33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316147" y="2040444"/>
              <a:ext cx="1211748" cy="1211748"/>
            </a:xfrm>
            <a:prstGeom prst="flowChartConnector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FDBEDA1-9478-E798-8D34-8E2C2B48FD1A}"/>
              </a:ext>
            </a:extLst>
          </p:cNvPr>
          <p:cNvGrpSpPr/>
          <p:nvPr/>
        </p:nvGrpSpPr>
        <p:grpSpPr>
          <a:xfrm>
            <a:off x="5350849" y="1910875"/>
            <a:ext cx="1490302" cy="2774699"/>
            <a:chOff x="5350849" y="1910875"/>
            <a:chExt cx="1490302" cy="2774699"/>
          </a:xfrm>
        </p:grpSpPr>
        <p:grpSp>
          <p:nvGrpSpPr>
            <p:cNvPr id="1160" name="Group 1159">
              <a:extLst>
                <a:ext uri="{FF2B5EF4-FFF2-40B4-BE49-F238E27FC236}">
                  <a16:creationId xmlns:a16="http://schemas.microsoft.com/office/drawing/2014/main" id="{4DA18766-A95D-F9A7-CF88-17441C1638A2}"/>
                </a:ext>
              </a:extLst>
            </p:cNvPr>
            <p:cNvGrpSpPr/>
            <p:nvPr/>
          </p:nvGrpSpPr>
          <p:grpSpPr>
            <a:xfrm>
              <a:off x="5350849" y="1910875"/>
              <a:ext cx="1490302" cy="2774699"/>
              <a:chOff x="5399163" y="1974376"/>
              <a:chExt cx="1400291" cy="2597873"/>
            </a:xfrm>
          </p:grpSpPr>
          <p:sp>
            <p:nvSpPr>
              <p:cNvPr id="1157" name="Google Shape;571;p26">
                <a:extLst>
                  <a:ext uri="{FF2B5EF4-FFF2-40B4-BE49-F238E27FC236}">
                    <a16:creationId xmlns:a16="http://schemas.microsoft.com/office/drawing/2014/main" id="{ADD71470-1E34-DCF2-F191-DE49A165B1D4}"/>
                  </a:ext>
                </a:extLst>
              </p:cNvPr>
              <p:cNvSpPr/>
              <p:nvPr/>
            </p:nvSpPr>
            <p:spPr>
              <a:xfrm>
                <a:off x="5399163" y="1974376"/>
                <a:ext cx="1400291" cy="1506937"/>
              </a:xfrm>
              <a:custGeom>
                <a:avLst/>
                <a:gdLst/>
                <a:ahLst/>
                <a:cxnLst/>
                <a:rect l="l" t="t" r="r" b="b"/>
                <a:pathLst>
                  <a:path w="8007" h="8974" extrusionOk="0">
                    <a:moveTo>
                      <a:pt x="4074" y="130"/>
                    </a:moveTo>
                    <a:cubicBezTo>
                      <a:pt x="4609" y="130"/>
                      <a:pt x="5145" y="241"/>
                      <a:pt x="5639" y="470"/>
                    </a:cubicBezTo>
                    <a:cubicBezTo>
                      <a:pt x="6814" y="995"/>
                      <a:pt x="7663" y="2132"/>
                      <a:pt x="7843" y="3433"/>
                    </a:cubicBezTo>
                    <a:cubicBezTo>
                      <a:pt x="7862" y="3597"/>
                      <a:pt x="7862" y="3759"/>
                      <a:pt x="7862" y="3922"/>
                    </a:cubicBezTo>
                    <a:cubicBezTo>
                      <a:pt x="7862" y="5006"/>
                      <a:pt x="7410" y="6055"/>
                      <a:pt x="6597" y="6777"/>
                    </a:cubicBezTo>
                    <a:cubicBezTo>
                      <a:pt x="6200" y="7139"/>
                      <a:pt x="5711" y="7392"/>
                      <a:pt x="5205" y="7554"/>
                    </a:cubicBezTo>
                    <a:cubicBezTo>
                      <a:pt x="5079" y="7609"/>
                      <a:pt x="4952" y="7626"/>
                      <a:pt x="4826" y="7662"/>
                    </a:cubicBezTo>
                    <a:cubicBezTo>
                      <a:pt x="4771" y="7662"/>
                      <a:pt x="4754" y="7681"/>
                      <a:pt x="4718" y="7717"/>
                    </a:cubicBezTo>
                    <a:cubicBezTo>
                      <a:pt x="4645" y="7843"/>
                      <a:pt x="4573" y="7951"/>
                      <a:pt x="4518" y="8060"/>
                    </a:cubicBezTo>
                    <a:cubicBezTo>
                      <a:pt x="4358" y="8301"/>
                      <a:pt x="4212" y="8542"/>
                      <a:pt x="4067" y="8783"/>
                    </a:cubicBezTo>
                    <a:lnTo>
                      <a:pt x="4067" y="8783"/>
                    </a:lnTo>
                    <a:cubicBezTo>
                      <a:pt x="3901" y="8506"/>
                      <a:pt x="3724" y="8229"/>
                      <a:pt x="3561" y="7951"/>
                    </a:cubicBezTo>
                    <a:cubicBezTo>
                      <a:pt x="3506" y="7879"/>
                      <a:pt x="3434" y="7681"/>
                      <a:pt x="3325" y="7662"/>
                    </a:cubicBezTo>
                    <a:cubicBezTo>
                      <a:pt x="3000" y="7590"/>
                      <a:pt x="2694" y="7500"/>
                      <a:pt x="2386" y="7337"/>
                    </a:cubicBezTo>
                    <a:cubicBezTo>
                      <a:pt x="1193" y="6759"/>
                      <a:pt x="362" y="5549"/>
                      <a:pt x="272" y="4211"/>
                    </a:cubicBezTo>
                    <a:cubicBezTo>
                      <a:pt x="181" y="2891"/>
                      <a:pt x="795" y="1573"/>
                      <a:pt x="1880" y="814"/>
                    </a:cubicBezTo>
                    <a:cubicBezTo>
                      <a:pt x="2522" y="364"/>
                      <a:pt x="3297" y="130"/>
                      <a:pt x="4074" y="130"/>
                    </a:cubicBezTo>
                    <a:close/>
                    <a:moveTo>
                      <a:pt x="4067" y="1"/>
                    </a:moveTo>
                    <a:cubicBezTo>
                      <a:pt x="3461" y="1"/>
                      <a:pt x="2852" y="138"/>
                      <a:pt x="2296" y="416"/>
                    </a:cubicBezTo>
                    <a:cubicBezTo>
                      <a:pt x="1121" y="1012"/>
                      <a:pt x="289" y="2187"/>
                      <a:pt x="145" y="3506"/>
                    </a:cubicBezTo>
                    <a:cubicBezTo>
                      <a:pt x="0" y="4879"/>
                      <a:pt x="615" y="6253"/>
                      <a:pt x="1699" y="7067"/>
                    </a:cubicBezTo>
                    <a:cubicBezTo>
                      <a:pt x="1971" y="7283"/>
                      <a:pt x="2260" y="7445"/>
                      <a:pt x="2585" y="7573"/>
                    </a:cubicBezTo>
                    <a:cubicBezTo>
                      <a:pt x="2730" y="7626"/>
                      <a:pt x="2892" y="7681"/>
                      <a:pt x="3055" y="7735"/>
                    </a:cubicBezTo>
                    <a:cubicBezTo>
                      <a:pt x="3109" y="7735"/>
                      <a:pt x="3145" y="7753"/>
                      <a:pt x="3181" y="7771"/>
                    </a:cubicBezTo>
                    <a:cubicBezTo>
                      <a:pt x="3190" y="7771"/>
                      <a:pt x="3228" y="7776"/>
                      <a:pt x="3257" y="7776"/>
                    </a:cubicBezTo>
                    <a:cubicBezTo>
                      <a:pt x="3271" y="7776"/>
                      <a:pt x="3283" y="7775"/>
                      <a:pt x="3290" y="7771"/>
                    </a:cubicBezTo>
                    <a:lnTo>
                      <a:pt x="3290" y="7771"/>
                    </a:lnTo>
                    <a:cubicBezTo>
                      <a:pt x="3292" y="7782"/>
                      <a:pt x="3296" y="7790"/>
                      <a:pt x="3308" y="7790"/>
                    </a:cubicBezTo>
                    <a:cubicBezTo>
                      <a:pt x="3525" y="8132"/>
                      <a:pt x="3742" y="8494"/>
                      <a:pt x="3940" y="8838"/>
                    </a:cubicBezTo>
                    <a:cubicBezTo>
                      <a:pt x="3976" y="8874"/>
                      <a:pt x="3995" y="8910"/>
                      <a:pt x="4012" y="8946"/>
                    </a:cubicBezTo>
                    <a:cubicBezTo>
                      <a:pt x="4022" y="8964"/>
                      <a:pt x="4044" y="8973"/>
                      <a:pt x="4067" y="8973"/>
                    </a:cubicBezTo>
                    <a:cubicBezTo>
                      <a:pt x="4089" y="8973"/>
                      <a:pt x="4112" y="8964"/>
                      <a:pt x="4121" y="8946"/>
                    </a:cubicBezTo>
                    <a:cubicBezTo>
                      <a:pt x="4265" y="8693"/>
                      <a:pt x="4410" y="8457"/>
                      <a:pt x="4554" y="8223"/>
                    </a:cubicBezTo>
                    <a:cubicBezTo>
                      <a:pt x="4645" y="8096"/>
                      <a:pt x="4718" y="7970"/>
                      <a:pt x="4807" y="7826"/>
                    </a:cubicBezTo>
                    <a:cubicBezTo>
                      <a:pt x="4807" y="7807"/>
                      <a:pt x="4826" y="7790"/>
                      <a:pt x="4843" y="7790"/>
                    </a:cubicBezTo>
                    <a:lnTo>
                      <a:pt x="4843" y="7778"/>
                    </a:lnTo>
                    <a:lnTo>
                      <a:pt x="4843" y="7778"/>
                    </a:lnTo>
                    <a:cubicBezTo>
                      <a:pt x="4857" y="7777"/>
                      <a:pt x="4880" y="7771"/>
                      <a:pt x="4880" y="7771"/>
                    </a:cubicBezTo>
                    <a:lnTo>
                      <a:pt x="4934" y="7771"/>
                    </a:lnTo>
                    <a:cubicBezTo>
                      <a:pt x="4952" y="7753"/>
                      <a:pt x="4988" y="7753"/>
                      <a:pt x="5024" y="7735"/>
                    </a:cubicBezTo>
                    <a:cubicBezTo>
                      <a:pt x="5096" y="7735"/>
                      <a:pt x="5151" y="7717"/>
                      <a:pt x="5224" y="7681"/>
                    </a:cubicBezTo>
                    <a:cubicBezTo>
                      <a:pt x="6236" y="7373"/>
                      <a:pt x="7103" y="6650"/>
                      <a:pt x="7573" y="5693"/>
                    </a:cubicBezTo>
                    <a:cubicBezTo>
                      <a:pt x="7861" y="5153"/>
                      <a:pt x="7987" y="4540"/>
                      <a:pt x="8007" y="3927"/>
                    </a:cubicBezTo>
                    <a:lnTo>
                      <a:pt x="8007" y="3927"/>
                    </a:lnTo>
                    <a:cubicBezTo>
                      <a:pt x="8007" y="3926"/>
                      <a:pt x="8007" y="3924"/>
                      <a:pt x="8007" y="3922"/>
                    </a:cubicBezTo>
                    <a:lnTo>
                      <a:pt x="8007" y="3922"/>
                    </a:lnTo>
                    <a:cubicBezTo>
                      <a:pt x="8007" y="3922"/>
                      <a:pt x="8007" y="3922"/>
                      <a:pt x="8007" y="3922"/>
                    </a:cubicBezTo>
                    <a:cubicBezTo>
                      <a:pt x="8007" y="3922"/>
                      <a:pt x="8007" y="3921"/>
                      <a:pt x="8007" y="3921"/>
                    </a:cubicBezTo>
                    <a:lnTo>
                      <a:pt x="8007" y="3921"/>
                    </a:lnTo>
                    <a:cubicBezTo>
                      <a:pt x="7987" y="2584"/>
                      <a:pt x="7301" y="1320"/>
                      <a:pt x="6163" y="597"/>
                    </a:cubicBezTo>
                    <a:cubicBezTo>
                      <a:pt x="5530" y="201"/>
                      <a:pt x="4800" y="1"/>
                      <a:pt x="406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/>
              </a:p>
            </p:txBody>
          </p:sp>
          <p:sp>
            <p:nvSpPr>
              <p:cNvPr id="1159" name="Google Shape;561;p26">
                <a:extLst>
                  <a:ext uri="{FF2B5EF4-FFF2-40B4-BE49-F238E27FC236}">
                    <a16:creationId xmlns:a16="http://schemas.microsoft.com/office/drawing/2014/main" id="{BCAE9D8F-0578-6CBB-3B4C-F469AB351C4E}"/>
                  </a:ext>
                </a:extLst>
              </p:cNvPr>
              <p:cNvSpPr txBox="1"/>
              <p:nvPr/>
            </p:nvSpPr>
            <p:spPr>
              <a:xfrm>
                <a:off x="5472143" y="4193949"/>
                <a:ext cx="1289400" cy="378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3200" b="1" dirty="0">
                    <a:solidFill>
                      <a:schemeClr val="bg1"/>
                    </a:solidFill>
                    <a:latin typeface="Roboto"/>
                    <a:ea typeface="Roboto"/>
                    <a:cs typeface="Roboto"/>
                    <a:sym typeface="Roboto"/>
                  </a:rPr>
                  <a:t>3</a:t>
                </a:r>
                <a:endParaRPr sz="3200"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F0D7C70-83D6-028B-C494-DB6A96AA17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lum bright="70000" contrast="-70000"/>
            </a:blip>
            <a:srcRect r="7374"/>
            <a:stretch/>
          </p:blipFill>
          <p:spPr>
            <a:xfrm>
              <a:off x="5609666" y="2052975"/>
              <a:ext cx="1200662" cy="1241106"/>
            </a:xfrm>
            <a:prstGeom prst="flowChartConnector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B77CD45-D35D-9B84-A00E-8253E5492A3E}"/>
              </a:ext>
            </a:extLst>
          </p:cNvPr>
          <p:cNvGrpSpPr/>
          <p:nvPr/>
        </p:nvGrpSpPr>
        <p:grpSpPr>
          <a:xfrm>
            <a:off x="9800941" y="2040444"/>
            <a:ext cx="1368812" cy="2632252"/>
            <a:chOff x="9800941" y="2040444"/>
            <a:chExt cx="1368812" cy="2632252"/>
          </a:xfrm>
        </p:grpSpPr>
        <p:grpSp>
          <p:nvGrpSpPr>
            <p:cNvPr id="1162" name="Group 1161">
              <a:extLst>
                <a:ext uri="{FF2B5EF4-FFF2-40B4-BE49-F238E27FC236}">
                  <a16:creationId xmlns:a16="http://schemas.microsoft.com/office/drawing/2014/main" id="{906C3AF3-DAEB-807F-92D2-EDA827739797}"/>
                </a:ext>
              </a:extLst>
            </p:cNvPr>
            <p:cNvGrpSpPr/>
            <p:nvPr/>
          </p:nvGrpSpPr>
          <p:grpSpPr>
            <a:xfrm>
              <a:off x="9800941" y="2040444"/>
              <a:ext cx="1368812" cy="2632252"/>
              <a:chOff x="9800941" y="1965796"/>
              <a:chExt cx="1368812" cy="2632252"/>
            </a:xfrm>
          </p:grpSpPr>
          <p:sp>
            <p:nvSpPr>
              <p:cNvPr id="36" name="Google Shape;568;p26">
                <a:extLst>
                  <a:ext uri="{FF2B5EF4-FFF2-40B4-BE49-F238E27FC236}">
                    <a16:creationId xmlns:a16="http://schemas.microsoft.com/office/drawing/2014/main" id="{E020E7AB-2489-761D-B0FA-87A3DF4ADCCB}"/>
                  </a:ext>
                </a:extLst>
              </p:cNvPr>
              <p:cNvSpPr/>
              <p:nvPr/>
            </p:nvSpPr>
            <p:spPr>
              <a:xfrm>
                <a:off x="9800941" y="1965796"/>
                <a:ext cx="1368812" cy="1505426"/>
              </a:xfrm>
              <a:custGeom>
                <a:avLst/>
                <a:gdLst/>
                <a:ahLst/>
                <a:cxnLst/>
                <a:rect l="l" t="t" r="r" b="b"/>
                <a:pathLst>
                  <a:path w="7827" h="8965" extrusionOk="0">
                    <a:moveTo>
                      <a:pt x="3904" y="90"/>
                    </a:moveTo>
                    <a:cubicBezTo>
                      <a:pt x="6019" y="90"/>
                      <a:pt x="7735" y="1808"/>
                      <a:pt x="7735" y="3904"/>
                    </a:cubicBezTo>
                    <a:cubicBezTo>
                      <a:pt x="7735" y="5747"/>
                      <a:pt x="6434" y="7319"/>
                      <a:pt x="4627" y="7663"/>
                    </a:cubicBezTo>
                    <a:lnTo>
                      <a:pt x="4609" y="7680"/>
                    </a:lnTo>
                    <a:lnTo>
                      <a:pt x="3904" y="8801"/>
                    </a:lnTo>
                    <a:lnTo>
                      <a:pt x="3200" y="7680"/>
                    </a:lnTo>
                    <a:lnTo>
                      <a:pt x="3181" y="7663"/>
                    </a:lnTo>
                    <a:cubicBezTo>
                      <a:pt x="1393" y="7319"/>
                      <a:pt x="73" y="5747"/>
                      <a:pt x="73" y="3904"/>
                    </a:cubicBezTo>
                    <a:cubicBezTo>
                      <a:pt x="73" y="1808"/>
                      <a:pt x="1790" y="90"/>
                      <a:pt x="3904" y="90"/>
                    </a:cubicBezTo>
                    <a:close/>
                    <a:moveTo>
                      <a:pt x="3904" y="1"/>
                    </a:moveTo>
                    <a:cubicBezTo>
                      <a:pt x="1754" y="1"/>
                      <a:pt x="0" y="1753"/>
                      <a:pt x="0" y="3904"/>
                    </a:cubicBezTo>
                    <a:cubicBezTo>
                      <a:pt x="0" y="5784"/>
                      <a:pt x="1320" y="7391"/>
                      <a:pt x="3145" y="7753"/>
                    </a:cubicBezTo>
                    <a:lnTo>
                      <a:pt x="3904" y="8964"/>
                    </a:lnTo>
                    <a:lnTo>
                      <a:pt x="4663" y="7753"/>
                    </a:lnTo>
                    <a:cubicBezTo>
                      <a:pt x="6489" y="7391"/>
                      <a:pt x="7826" y="5784"/>
                      <a:pt x="7826" y="3904"/>
                    </a:cubicBezTo>
                    <a:cubicBezTo>
                      <a:pt x="7826" y="1753"/>
                      <a:pt x="6055" y="1"/>
                      <a:pt x="390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 dirty="0"/>
              </a:p>
            </p:txBody>
          </p:sp>
          <p:sp>
            <p:nvSpPr>
              <p:cNvPr id="1124" name="Google Shape;561;p26">
                <a:extLst>
                  <a:ext uri="{FF2B5EF4-FFF2-40B4-BE49-F238E27FC236}">
                    <a16:creationId xmlns:a16="http://schemas.microsoft.com/office/drawing/2014/main" id="{5C391DCD-946B-CC69-D173-8DA8C1BF3947}"/>
                  </a:ext>
                </a:extLst>
              </p:cNvPr>
              <p:cNvSpPr txBox="1"/>
              <p:nvPr/>
            </p:nvSpPr>
            <p:spPr>
              <a:xfrm>
                <a:off x="9849990" y="4219748"/>
                <a:ext cx="1289400" cy="378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3200" b="1" dirty="0">
                    <a:solidFill>
                      <a:schemeClr val="bg1"/>
                    </a:solidFill>
                    <a:latin typeface="Roboto"/>
                    <a:ea typeface="Roboto"/>
                    <a:cs typeface="Roboto"/>
                    <a:sym typeface="Roboto"/>
                  </a:rPr>
                  <a:t>5</a:t>
                </a:r>
                <a:endParaRPr sz="3200"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1B271ECD-1053-9510-E025-64EB758A989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lum bright="70000" contrast="-70000"/>
            </a:blip>
            <a:stretch>
              <a:fillRect/>
            </a:stretch>
          </p:blipFill>
          <p:spPr>
            <a:xfrm>
              <a:off x="9921318" y="2116002"/>
              <a:ext cx="1136190" cy="1136190"/>
            </a:xfrm>
            <a:prstGeom prst="rect">
              <a:avLst/>
            </a:prstGeom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C280500-9EB0-B4EC-D546-05B854785C1B}"/>
              </a:ext>
            </a:extLst>
          </p:cNvPr>
          <p:cNvGrpSpPr/>
          <p:nvPr/>
        </p:nvGrpSpPr>
        <p:grpSpPr>
          <a:xfrm>
            <a:off x="7612770" y="2002363"/>
            <a:ext cx="1365489" cy="2671724"/>
            <a:chOff x="7612770" y="2002363"/>
            <a:chExt cx="1365489" cy="2671724"/>
          </a:xfrm>
        </p:grpSpPr>
        <p:grpSp>
          <p:nvGrpSpPr>
            <p:cNvPr id="1167" name="Group 1166">
              <a:extLst>
                <a:ext uri="{FF2B5EF4-FFF2-40B4-BE49-F238E27FC236}">
                  <a16:creationId xmlns:a16="http://schemas.microsoft.com/office/drawing/2014/main" id="{2BCB2279-5A41-9274-209C-E758DD851E66}"/>
                </a:ext>
              </a:extLst>
            </p:cNvPr>
            <p:cNvGrpSpPr/>
            <p:nvPr/>
          </p:nvGrpSpPr>
          <p:grpSpPr>
            <a:xfrm>
              <a:off x="7612770" y="2002363"/>
              <a:ext cx="1365489" cy="2671724"/>
              <a:chOff x="7608018" y="1965963"/>
              <a:chExt cx="1365489" cy="2671724"/>
            </a:xfrm>
          </p:grpSpPr>
          <p:sp>
            <p:nvSpPr>
              <p:cNvPr id="1164" name="Google Shape;572;p26">
                <a:extLst>
                  <a:ext uri="{FF2B5EF4-FFF2-40B4-BE49-F238E27FC236}">
                    <a16:creationId xmlns:a16="http://schemas.microsoft.com/office/drawing/2014/main" id="{541A3A5C-D084-BD39-0200-71C914207E82}"/>
                  </a:ext>
                </a:extLst>
              </p:cNvPr>
              <p:cNvSpPr/>
              <p:nvPr/>
            </p:nvSpPr>
            <p:spPr>
              <a:xfrm>
                <a:off x="7608018" y="1965963"/>
                <a:ext cx="1365489" cy="1505426"/>
              </a:xfrm>
              <a:custGeom>
                <a:avLst/>
                <a:gdLst/>
                <a:ahLst/>
                <a:cxnLst/>
                <a:rect l="l" t="t" r="r" b="b"/>
                <a:pathLst>
                  <a:path w="7808" h="8965" extrusionOk="0">
                    <a:moveTo>
                      <a:pt x="3904" y="90"/>
                    </a:moveTo>
                    <a:cubicBezTo>
                      <a:pt x="6019" y="90"/>
                      <a:pt x="7735" y="1808"/>
                      <a:pt x="7735" y="3904"/>
                    </a:cubicBezTo>
                    <a:cubicBezTo>
                      <a:pt x="7735" y="5747"/>
                      <a:pt x="6417" y="7319"/>
                      <a:pt x="4627" y="7663"/>
                    </a:cubicBezTo>
                    <a:lnTo>
                      <a:pt x="4610" y="7680"/>
                    </a:lnTo>
                    <a:lnTo>
                      <a:pt x="3904" y="8801"/>
                    </a:lnTo>
                    <a:lnTo>
                      <a:pt x="3200" y="7680"/>
                    </a:lnTo>
                    <a:lnTo>
                      <a:pt x="3181" y="7663"/>
                    </a:lnTo>
                    <a:cubicBezTo>
                      <a:pt x="1393" y="7319"/>
                      <a:pt x="73" y="5747"/>
                      <a:pt x="73" y="3904"/>
                    </a:cubicBezTo>
                    <a:cubicBezTo>
                      <a:pt x="73" y="1808"/>
                      <a:pt x="1790" y="90"/>
                      <a:pt x="3904" y="90"/>
                    </a:cubicBezTo>
                    <a:close/>
                    <a:moveTo>
                      <a:pt x="3904" y="1"/>
                    </a:moveTo>
                    <a:cubicBezTo>
                      <a:pt x="1754" y="1"/>
                      <a:pt x="1" y="1753"/>
                      <a:pt x="1" y="3904"/>
                    </a:cubicBezTo>
                    <a:cubicBezTo>
                      <a:pt x="1" y="5784"/>
                      <a:pt x="1321" y="7391"/>
                      <a:pt x="3145" y="7753"/>
                    </a:cubicBezTo>
                    <a:lnTo>
                      <a:pt x="3904" y="8964"/>
                    </a:lnTo>
                    <a:lnTo>
                      <a:pt x="4663" y="7753"/>
                    </a:lnTo>
                    <a:cubicBezTo>
                      <a:pt x="6489" y="7391"/>
                      <a:pt x="7808" y="5784"/>
                      <a:pt x="7808" y="3904"/>
                    </a:cubicBezTo>
                    <a:cubicBezTo>
                      <a:pt x="7808" y="1753"/>
                      <a:pt x="6055" y="1"/>
                      <a:pt x="3904" y="1"/>
                    </a:cubicBezTo>
                    <a:close/>
                  </a:path>
                </a:pathLst>
              </a:custGeom>
              <a:solidFill>
                <a:srgbClr val="42AFB6"/>
              </a:solidFill>
              <a:ln w="9525" cap="flat" cmpd="sng">
                <a:solidFill>
                  <a:srgbClr val="00B0F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/>
              </a:p>
            </p:txBody>
          </p:sp>
          <p:sp>
            <p:nvSpPr>
              <p:cNvPr id="1166" name="Google Shape;561;p26">
                <a:extLst>
                  <a:ext uri="{FF2B5EF4-FFF2-40B4-BE49-F238E27FC236}">
                    <a16:creationId xmlns:a16="http://schemas.microsoft.com/office/drawing/2014/main" id="{CB2B30D3-EB28-EFBB-A0E3-CC709381BF80}"/>
                  </a:ext>
                </a:extLst>
              </p:cNvPr>
              <p:cNvSpPr txBox="1"/>
              <p:nvPr/>
            </p:nvSpPr>
            <p:spPr>
              <a:xfrm>
                <a:off x="7662273" y="4259387"/>
                <a:ext cx="1289400" cy="378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3200" b="1" dirty="0">
                    <a:solidFill>
                      <a:schemeClr val="bg1"/>
                    </a:solidFill>
                    <a:latin typeface="Roboto"/>
                    <a:ea typeface="Roboto"/>
                    <a:cs typeface="Roboto"/>
                    <a:sym typeface="Roboto"/>
                  </a:rPr>
                  <a:t>4</a:t>
                </a:r>
                <a:endParaRPr sz="3200"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95C648C-1767-E69E-C2DF-53B728B0962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lum bright="70000" contrast="-70000"/>
            </a:blip>
            <a:stretch>
              <a:fillRect/>
            </a:stretch>
          </p:blipFill>
          <p:spPr>
            <a:xfrm>
              <a:off x="7701271" y="2376121"/>
              <a:ext cx="769062" cy="769062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B228BA8-C57F-BDDB-D3B9-3D7CFAEDFB2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lum bright="70000" contrast="-70000"/>
            </a:blip>
            <a:stretch>
              <a:fillRect/>
            </a:stretch>
          </p:blipFill>
          <p:spPr>
            <a:xfrm>
              <a:off x="8387479" y="2281786"/>
              <a:ext cx="524571" cy="524571"/>
            </a:xfrm>
            <a:prstGeom prst="rect">
              <a:avLst/>
            </a:prstGeom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C8EF37C-A810-A40C-2085-AF372BE2E12C}"/>
              </a:ext>
            </a:extLst>
          </p:cNvPr>
          <p:cNvGrpSpPr/>
          <p:nvPr/>
        </p:nvGrpSpPr>
        <p:grpSpPr>
          <a:xfrm>
            <a:off x="1041835" y="2011694"/>
            <a:ext cx="1400291" cy="2665563"/>
            <a:chOff x="1041835" y="2011694"/>
            <a:chExt cx="1400291" cy="2665563"/>
          </a:xfrm>
        </p:grpSpPr>
        <p:grpSp>
          <p:nvGrpSpPr>
            <p:cNvPr id="1154" name="Group 1153">
              <a:extLst>
                <a:ext uri="{FF2B5EF4-FFF2-40B4-BE49-F238E27FC236}">
                  <a16:creationId xmlns:a16="http://schemas.microsoft.com/office/drawing/2014/main" id="{C9784122-7A1D-7F93-E09A-E75CC912E432}"/>
                </a:ext>
              </a:extLst>
            </p:cNvPr>
            <p:cNvGrpSpPr/>
            <p:nvPr/>
          </p:nvGrpSpPr>
          <p:grpSpPr>
            <a:xfrm>
              <a:off x="1041835" y="2011694"/>
              <a:ext cx="1400291" cy="2665563"/>
              <a:chOff x="1022246" y="1965041"/>
              <a:chExt cx="1400291" cy="2665563"/>
            </a:xfrm>
          </p:grpSpPr>
          <p:sp>
            <p:nvSpPr>
              <p:cNvPr id="37" name="Google Shape;569;p26">
                <a:extLst>
                  <a:ext uri="{FF2B5EF4-FFF2-40B4-BE49-F238E27FC236}">
                    <a16:creationId xmlns:a16="http://schemas.microsoft.com/office/drawing/2014/main" id="{A53E236A-40C6-BBDB-3C36-37889FFDC2B9}"/>
                  </a:ext>
                </a:extLst>
              </p:cNvPr>
              <p:cNvSpPr/>
              <p:nvPr/>
            </p:nvSpPr>
            <p:spPr>
              <a:xfrm>
                <a:off x="1022246" y="1965041"/>
                <a:ext cx="1400291" cy="1506937"/>
              </a:xfrm>
              <a:custGeom>
                <a:avLst/>
                <a:gdLst/>
                <a:ahLst/>
                <a:cxnLst/>
                <a:rect l="l" t="t" r="r" b="b"/>
                <a:pathLst>
                  <a:path w="8007" h="8974" extrusionOk="0">
                    <a:moveTo>
                      <a:pt x="4074" y="130"/>
                    </a:moveTo>
                    <a:cubicBezTo>
                      <a:pt x="4609" y="130"/>
                      <a:pt x="5145" y="241"/>
                      <a:pt x="5638" y="470"/>
                    </a:cubicBezTo>
                    <a:cubicBezTo>
                      <a:pt x="6814" y="995"/>
                      <a:pt x="7663" y="2132"/>
                      <a:pt x="7843" y="3433"/>
                    </a:cubicBezTo>
                    <a:cubicBezTo>
                      <a:pt x="7862" y="3597"/>
                      <a:pt x="7862" y="3759"/>
                      <a:pt x="7862" y="3922"/>
                    </a:cubicBezTo>
                    <a:cubicBezTo>
                      <a:pt x="7862" y="5006"/>
                      <a:pt x="7410" y="6055"/>
                      <a:pt x="6597" y="6777"/>
                    </a:cubicBezTo>
                    <a:cubicBezTo>
                      <a:pt x="6199" y="7139"/>
                      <a:pt x="5711" y="7392"/>
                      <a:pt x="5205" y="7554"/>
                    </a:cubicBezTo>
                    <a:cubicBezTo>
                      <a:pt x="5079" y="7609"/>
                      <a:pt x="4952" y="7626"/>
                      <a:pt x="4826" y="7662"/>
                    </a:cubicBezTo>
                    <a:cubicBezTo>
                      <a:pt x="4771" y="7662"/>
                      <a:pt x="4754" y="7681"/>
                      <a:pt x="4718" y="7717"/>
                    </a:cubicBezTo>
                    <a:cubicBezTo>
                      <a:pt x="4645" y="7843"/>
                      <a:pt x="4573" y="7951"/>
                      <a:pt x="4518" y="8060"/>
                    </a:cubicBezTo>
                    <a:cubicBezTo>
                      <a:pt x="4357" y="8301"/>
                      <a:pt x="4212" y="8542"/>
                      <a:pt x="4067" y="8783"/>
                    </a:cubicBezTo>
                    <a:lnTo>
                      <a:pt x="4067" y="8783"/>
                    </a:lnTo>
                    <a:cubicBezTo>
                      <a:pt x="3901" y="8506"/>
                      <a:pt x="3724" y="8229"/>
                      <a:pt x="3561" y="7951"/>
                    </a:cubicBezTo>
                    <a:cubicBezTo>
                      <a:pt x="3506" y="7879"/>
                      <a:pt x="3434" y="7681"/>
                      <a:pt x="3325" y="7662"/>
                    </a:cubicBezTo>
                    <a:cubicBezTo>
                      <a:pt x="3000" y="7590"/>
                      <a:pt x="2694" y="7500"/>
                      <a:pt x="2386" y="7337"/>
                    </a:cubicBezTo>
                    <a:cubicBezTo>
                      <a:pt x="1193" y="6759"/>
                      <a:pt x="362" y="5549"/>
                      <a:pt x="272" y="4211"/>
                    </a:cubicBezTo>
                    <a:cubicBezTo>
                      <a:pt x="181" y="2891"/>
                      <a:pt x="795" y="1573"/>
                      <a:pt x="1880" y="814"/>
                    </a:cubicBezTo>
                    <a:cubicBezTo>
                      <a:pt x="2522" y="364"/>
                      <a:pt x="3297" y="130"/>
                      <a:pt x="4074" y="130"/>
                    </a:cubicBezTo>
                    <a:close/>
                    <a:moveTo>
                      <a:pt x="4067" y="1"/>
                    </a:moveTo>
                    <a:cubicBezTo>
                      <a:pt x="3461" y="1"/>
                      <a:pt x="2852" y="138"/>
                      <a:pt x="2296" y="416"/>
                    </a:cubicBezTo>
                    <a:cubicBezTo>
                      <a:pt x="1121" y="1012"/>
                      <a:pt x="289" y="2187"/>
                      <a:pt x="163" y="3506"/>
                    </a:cubicBezTo>
                    <a:cubicBezTo>
                      <a:pt x="0" y="4879"/>
                      <a:pt x="615" y="6253"/>
                      <a:pt x="1699" y="7067"/>
                    </a:cubicBezTo>
                    <a:cubicBezTo>
                      <a:pt x="1971" y="7283"/>
                      <a:pt x="2260" y="7445"/>
                      <a:pt x="2585" y="7573"/>
                    </a:cubicBezTo>
                    <a:cubicBezTo>
                      <a:pt x="2730" y="7626"/>
                      <a:pt x="2892" y="7681"/>
                      <a:pt x="3055" y="7735"/>
                    </a:cubicBezTo>
                    <a:cubicBezTo>
                      <a:pt x="3108" y="7735"/>
                      <a:pt x="3145" y="7753"/>
                      <a:pt x="3181" y="7771"/>
                    </a:cubicBezTo>
                    <a:cubicBezTo>
                      <a:pt x="3190" y="7771"/>
                      <a:pt x="3228" y="7776"/>
                      <a:pt x="3257" y="7776"/>
                    </a:cubicBezTo>
                    <a:cubicBezTo>
                      <a:pt x="3271" y="7776"/>
                      <a:pt x="3283" y="7775"/>
                      <a:pt x="3290" y="7771"/>
                    </a:cubicBezTo>
                    <a:lnTo>
                      <a:pt x="3290" y="7771"/>
                    </a:lnTo>
                    <a:cubicBezTo>
                      <a:pt x="3292" y="7782"/>
                      <a:pt x="3296" y="7790"/>
                      <a:pt x="3308" y="7790"/>
                    </a:cubicBezTo>
                    <a:cubicBezTo>
                      <a:pt x="3525" y="8132"/>
                      <a:pt x="3742" y="8494"/>
                      <a:pt x="3940" y="8838"/>
                    </a:cubicBezTo>
                    <a:cubicBezTo>
                      <a:pt x="3976" y="8874"/>
                      <a:pt x="3995" y="8910"/>
                      <a:pt x="4012" y="8946"/>
                    </a:cubicBezTo>
                    <a:cubicBezTo>
                      <a:pt x="4021" y="8964"/>
                      <a:pt x="4044" y="8973"/>
                      <a:pt x="4067" y="8973"/>
                    </a:cubicBezTo>
                    <a:cubicBezTo>
                      <a:pt x="4089" y="8973"/>
                      <a:pt x="4112" y="8964"/>
                      <a:pt x="4120" y="8946"/>
                    </a:cubicBezTo>
                    <a:cubicBezTo>
                      <a:pt x="4265" y="8693"/>
                      <a:pt x="4410" y="8457"/>
                      <a:pt x="4554" y="8223"/>
                    </a:cubicBezTo>
                    <a:cubicBezTo>
                      <a:pt x="4645" y="8096"/>
                      <a:pt x="4718" y="7970"/>
                      <a:pt x="4807" y="7826"/>
                    </a:cubicBezTo>
                    <a:cubicBezTo>
                      <a:pt x="4807" y="7807"/>
                      <a:pt x="4826" y="7790"/>
                      <a:pt x="4843" y="7790"/>
                    </a:cubicBezTo>
                    <a:lnTo>
                      <a:pt x="4843" y="7778"/>
                    </a:lnTo>
                    <a:lnTo>
                      <a:pt x="4843" y="7778"/>
                    </a:lnTo>
                    <a:cubicBezTo>
                      <a:pt x="4857" y="7777"/>
                      <a:pt x="4879" y="7771"/>
                      <a:pt x="4879" y="7771"/>
                    </a:cubicBezTo>
                    <a:lnTo>
                      <a:pt x="4934" y="7771"/>
                    </a:lnTo>
                    <a:cubicBezTo>
                      <a:pt x="4952" y="7753"/>
                      <a:pt x="4988" y="7753"/>
                      <a:pt x="5024" y="7735"/>
                    </a:cubicBezTo>
                    <a:cubicBezTo>
                      <a:pt x="5096" y="7735"/>
                      <a:pt x="5151" y="7717"/>
                      <a:pt x="5224" y="7681"/>
                    </a:cubicBezTo>
                    <a:cubicBezTo>
                      <a:pt x="6236" y="7373"/>
                      <a:pt x="7103" y="6650"/>
                      <a:pt x="7573" y="5693"/>
                    </a:cubicBezTo>
                    <a:cubicBezTo>
                      <a:pt x="7861" y="5153"/>
                      <a:pt x="7987" y="4540"/>
                      <a:pt x="8006" y="3928"/>
                    </a:cubicBezTo>
                    <a:lnTo>
                      <a:pt x="8006" y="3928"/>
                    </a:lnTo>
                    <a:cubicBezTo>
                      <a:pt x="8007" y="3926"/>
                      <a:pt x="8007" y="3924"/>
                      <a:pt x="8007" y="3922"/>
                    </a:cubicBezTo>
                    <a:lnTo>
                      <a:pt x="8007" y="3922"/>
                    </a:lnTo>
                    <a:cubicBezTo>
                      <a:pt x="8007" y="3922"/>
                      <a:pt x="8007" y="3922"/>
                      <a:pt x="8007" y="3922"/>
                    </a:cubicBezTo>
                    <a:cubicBezTo>
                      <a:pt x="8007" y="3922"/>
                      <a:pt x="8007" y="3921"/>
                      <a:pt x="8007" y="3920"/>
                    </a:cubicBezTo>
                    <a:lnTo>
                      <a:pt x="8007" y="3920"/>
                    </a:lnTo>
                    <a:cubicBezTo>
                      <a:pt x="7987" y="2584"/>
                      <a:pt x="7301" y="1320"/>
                      <a:pt x="6163" y="597"/>
                    </a:cubicBezTo>
                    <a:cubicBezTo>
                      <a:pt x="5530" y="201"/>
                      <a:pt x="4800" y="1"/>
                      <a:pt x="4067" y="1"/>
                    </a:cubicBezTo>
                    <a:close/>
                  </a:path>
                </a:pathLst>
              </a:custGeom>
              <a:solidFill>
                <a:srgbClr val="A0CA68"/>
              </a:solidFill>
              <a:ln w="9525" cap="flat" cmpd="sng">
                <a:solidFill>
                  <a:srgbClr val="C2C92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 dirty="0"/>
              </a:p>
            </p:txBody>
          </p:sp>
          <p:sp>
            <p:nvSpPr>
              <p:cNvPr id="1119" name="Google Shape;561;p26">
                <a:extLst>
                  <a:ext uri="{FF2B5EF4-FFF2-40B4-BE49-F238E27FC236}">
                    <a16:creationId xmlns:a16="http://schemas.microsoft.com/office/drawing/2014/main" id="{FA1353F7-A612-3F94-3DA1-A9347E662C23}"/>
                  </a:ext>
                </a:extLst>
              </p:cNvPr>
              <p:cNvSpPr txBox="1"/>
              <p:nvPr/>
            </p:nvSpPr>
            <p:spPr>
              <a:xfrm>
                <a:off x="1064123" y="4252304"/>
                <a:ext cx="1289400" cy="378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3200" b="1" dirty="0">
                    <a:solidFill>
                      <a:schemeClr val="bg1"/>
                    </a:solidFill>
                    <a:latin typeface="Roboto"/>
                    <a:ea typeface="Roboto"/>
                    <a:cs typeface="Roboto"/>
                    <a:sym typeface="Roboto"/>
                  </a:rPr>
                  <a:t>1</a:t>
                </a:r>
                <a:endParaRPr sz="3200"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BD4344A7-6BC1-AD15-B7EF-57259C77ADD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lum bright="70000" contrast="-70000"/>
            </a:blip>
            <a:stretch>
              <a:fillRect/>
            </a:stretch>
          </p:blipFill>
          <p:spPr>
            <a:xfrm>
              <a:off x="1264085" y="2193751"/>
              <a:ext cx="921423" cy="9214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23752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>
            <a:extLst>
              <a:ext uri="{FF2B5EF4-FFF2-40B4-BE49-F238E27FC236}">
                <a16:creationId xmlns:a16="http://schemas.microsoft.com/office/drawing/2014/main" id="{84EC3D1C-D16F-2360-90EB-4924AAB5C14F}"/>
              </a:ext>
            </a:extLst>
          </p:cNvPr>
          <p:cNvGrpSpPr/>
          <p:nvPr/>
        </p:nvGrpSpPr>
        <p:grpSpPr>
          <a:xfrm>
            <a:off x="3415294" y="135764"/>
            <a:ext cx="8776706" cy="6519889"/>
            <a:chOff x="3415294" y="182417"/>
            <a:chExt cx="8776706" cy="6519889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C350FE13-01D0-A440-F9BF-16C3985025FF}"/>
                </a:ext>
              </a:extLst>
            </p:cNvPr>
            <p:cNvSpPr txBox="1"/>
            <p:nvPr/>
          </p:nvSpPr>
          <p:spPr>
            <a:xfrm>
              <a:off x="3415294" y="182417"/>
              <a:ext cx="6096000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3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PROPOSED SOLUTION</a:t>
              </a:r>
              <a:endParaRPr lang="en-IN" sz="3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79603673-218D-8946-D117-211A834D7741}"/>
                </a:ext>
              </a:extLst>
            </p:cNvPr>
            <p:cNvGrpSpPr/>
            <p:nvPr/>
          </p:nvGrpSpPr>
          <p:grpSpPr>
            <a:xfrm>
              <a:off x="7747856" y="2911624"/>
              <a:ext cx="4444144" cy="3790682"/>
              <a:chOff x="12510240" y="3796015"/>
              <a:chExt cx="9548830" cy="8167783"/>
            </a:xfrm>
          </p:grpSpPr>
          <p:sp>
            <p:nvSpPr>
              <p:cNvPr id="18" name="Freeform 295">
                <a:extLst>
                  <a:ext uri="{FF2B5EF4-FFF2-40B4-BE49-F238E27FC236}">
                    <a16:creationId xmlns:a16="http://schemas.microsoft.com/office/drawing/2014/main" id="{9850DA40-84BA-F556-941A-DB2AD8A8B913}"/>
                  </a:ext>
                </a:extLst>
              </p:cNvPr>
              <p:cNvSpPr/>
              <p:nvPr/>
            </p:nvSpPr>
            <p:spPr>
              <a:xfrm>
                <a:off x="16743444" y="3796015"/>
                <a:ext cx="3844513" cy="3869542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3087" h="3106">
                    <a:moveTo>
                      <a:pt x="3087" y="3106"/>
                    </a:moveTo>
                    <a:cubicBezTo>
                      <a:pt x="3087" y="3103"/>
                      <a:pt x="3087" y="3100"/>
                      <a:pt x="3087" y="3097"/>
                    </a:cubicBezTo>
                    <a:cubicBezTo>
                      <a:pt x="3087" y="1390"/>
                      <a:pt x="1706" y="6"/>
                      <a:pt x="0" y="0"/>
                    </a:cubicBezTo>
                    <a:lnTo>
                      <a:pt x="0" y="3106"/>
                    </a:lnTo>
                    <a:close/>
                  </a:path>
                </a:pathLst>
              </a:custGeom>
              <a:solidFill>
                <a:srgbClr val="E28150"/>
              </a:solidFill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none" sz="1800" b="0" i="0" u="none" strike="noStrike" kern="1200" dirty="0">
                  <a:ln>
                    <a:noFill/>
                  </a:ln>
                  <a:latin typeface="Arial" pitchFamily="18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19" name="Freeform 296">
                <a:extLst>
                  <a:ext uri="{FF2B5EF4-FFF2-40B4-BE49-F238E27FC236}">
                    <a16:creationId xmlns:a16="http://schemas.microsoft.com/office/drawing/2014/main" id="{E35F8EC5-60B6-C399-FB7D-59A0FD2D5B22}"/>
                  </a:ext>
                </a:extLst>
              </p:cNvPr>
              <p:cNvSpPr/>
              <p:nvPr/>
            </p:nvSpPr>
            <p:spPr>
              <a:xfrm>
                <a:off x="12870278" y="7665553"/>
                <a:ext cx="3871921" cy="3848356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3109" h="3089">
                    <a:moveTo>
                      <a:pt x="0" y="0"/>
                    </a:moveTo>
                    <a:cubicBezTo>
                      <a:pt x="5" y="1707"/>
                      <a:pt x="1390" y="3089"/>
                      <a:pt x="3098" y="3089"/>
                    </a:cubicBezTo>
                    <a:cubicBezTo>
                      <a:pt x="3102" y="3089"/>
                      <a:pt x="3105" y="3089"/>
                      <a:pt x="3109" y="3089"/>
                    </a:cubicBezTo>
                    <a:lnTo>
                      <a:pt x="3109" y="0"/>
                    </a:lnTo>
                    <a:close/>
                  </a:path>
                </a:pathLst>
              </a:custGeom>
              <a:solidFill>
                <a:srgbClr val="05758F"/>
              </a:solidFill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none" sz="1800" b="0" i="0" u="none" strike="noStrike" kern="1200">
                  <a:ln>
                    <a:noFill/>
                  </a:ln>
                  <a:latin typeface="Arial" pitchFamily="18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20" name="Freeform 297">
                <a:extLst>
                  <a:ext uri="{FF2B5EF4-FFF2-40B4-BE49-F238E27FC236}">
                    <a16:creationId xmlns:a16="http://schemas.microsoft.com/office/drawing/2014/main" id="{4C32C541-E6A3-C78C-8017-2889375B669F}"/>
                  </a:ext>
                </a:extLst>
              </p:cNvPr>
              <p:cNvSpPr/>
              <p:nvPr/>
            </p:nvSpPr>
            <p:spPr>
              <a:xfrm>
                <a:off x="12870278" y="3796015"/>
                <a:ext cx="3871921" cy="3869542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3109" h="3106">
                    <a:moveTo>
                      <a:pt x="3109" y="3106"/>
                    </a:moveTo>
                    <a:lnTo>
                      <a:pt x="3109" y="0"/>
                    </a:lnTo>
                    <a:cubicBezTo>
                      <a:pt x="3105" y="0"/>
                      <a:pt x="3102" y="0"/>
                      <a:pt x="3098" y="0"/>
                    </a:cubicBezTo>
                    <a:cubicBezTo>
                      <a:pt x="1387" y="0"/>
                      <a:pt x="0" y="1387"/>
                      <a:pt x="0" y="3097"/>
                    </a:cubicBezTo>
                    <a:cubicBezTo>
                      <a:pt x="0" y="3100"/>
                      <a:pt x="0" y="3103"/>
                      <a:pt x="0" y="3106"/>
                    </a:cubicBezTo>
                    <a:close/>
                  </a:path>
                </a:pathLst>
              </a:custGeom>
              <a:solidFill>
                <a:srgbClr val="013A5B"/>
              </a:solidFill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none" sz="1800" b="0" i="0" u="none" strike="noStrike" kern="1200" dirty="0">
                  <a:ln>
                    <a:noFill/>
                  </a:ln>
                  <a:latin typeface="Arial" pitchFamily="18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21" name="Freeform 298">
                <a:extLst>
                  <a:ext uri="{FF2B5EF4-FFF2-40B4-BE49-F238E27FC236}">
                    <a16:creationId xmlns:a16="http://schemas.microsoft.com/office/drawing/2014/main" id="{9A6C9579-3753-40BE-6AC7-EF1CBA80EDD0}"/>
                  </a:ext>
                </a:extLst>
              </p:cNvPr>
              <p:cNvSpPr/>
              <p:nvPr/>
            </p:nvSpPr>
            <p:spPr>
              <a:xfrm>
                <a:off x="16743444" y="7665553"/>
                <a:ext cx="3844513" cy="3848356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3087" h="3089">
                    <a:moveTo>
                      <a:pt x="3087" y="0"/>
                    </a:moveTo>
                    <a:lnTo>
                      <a:pt x="0" y="0"/>
                    </a:lnTo>
                    <a:lnTo>
                      <a:pt x="0" y="3089"/>
                    </a:lnTo>
                    <a:cubicBezTo>
                      <a:pt x="1703" y="3083"/>
                      <a:pt x="3082" y="1703"/>
                      <a:pt x="3087" y="0"/>
                    </a:cubicBezTo>
                    <a:close/>
                  </a:path>
                </a:pathLst>
              </a:custGeom>
              <a:solidFill>
                <a:srgbClr val="8CACCB"/>
              </a:solidFill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none" sz="1800" b="0" i="0" u="none" strike="noStrike" kern="1200">
                  <a:ln>
                    <a:noFill/>
                  </a:ln>
                  <a:latin typeface="Arial" pitchFamily="18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22" name="Freeform 300">
                <a:extLst>
                  <a:ext uri="{FF2B5EF4-FFF2-40B4-BE49-F238E27FC236}">
                    <a16:creationId xmlns:a16="http://schemas.microsoft.com/office/drawing/2014/main" id="{D70C9751-F55F-0C2D-A7DD-4D00BC46ED83}"/>
                  </a:ext>
                </a:extLst>
              </p:cNvPr>
              <p:cNvSpPr/>
              <p:nvPr/>
            </p:nvSpPr>
            <p:spPr>
              <a:xfrm>
                <a:off x="14569538" y="5505841"/>
                <a:ext cx="4296736" cy="4298245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3450" h="3450">
                    <a:moveTo>
                      <a:pt x="3450" y="1725"/>
                    </a:moveTo>
                    <a:cubicBezTo>
                      <a:pt x="3450" y="772"/>
                      <a:pt x="2678" y="0"/>
                      <a:pt x="1725" y="0"/>
                    </a:cubicBezTo>
                    <a:cubicBezTo>
                      <a:pt x="772" y="0"/>
                      <a:pt x="0" y="772"/>
                      <a:pt x="0" y="1725"/>
                    </a:cubicBezTo>
                    <a:cubicBezTo>
                      <a:pt x="0" y="2678"/>
                      <a:pt x="772" y="3450"/>
                      <a:pt x="1725" y="3450"/>
                    </a:cubicBezTo>
                    <a:cubicBezTo>
                      <a:pt x="2240" y="3450"/>
                      <a:pt x="2703" y="3224"/>
                      <a:pt x="3018" y="2866"/>
                    </a:cubicBezTo>
                    <a:lnTo>
                      <a:pt x="3308" y="3088"/>
                    </a:lnTo>
                    <a:cubicBezTo>
                      <a:pt x="3309" y="3085"/>
                      <a:pt x="3312" y="3082"/>
                      <a:pt x="3314" y="3079"/>
                    </a:cubicBezTo>
                    <a:lnTo>
                      <a:pt x="3404" y="2962"/>
                    </a:lnTo>
                    <a:cubicBezTo>
                      <a:pt x="3405" y="2961"/>
                      <a:pt x="3406" y="2959"/>
                      <a:pt x="3407" y="2957"/>
                    </a:cubicBezTo>
                    <a:lnTo>
                      <a:pt x="3122" y="2738"/>
                    </a:lnTo>
                    <a:cubicBezTo>
                      <a:pt x="3328" y="2453"/>
                      <a:pt x="3450" y="2104"/>
                      <a:pt x="3450" y="1725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none" sz="1800" b="0" i="0" u="none" strike="noStrike" kern="1200" dirty="0">
                  <a:ln>
                    <a:noFill/>
                  </a:ln>
                  <a:latin typeface="Arial" pitchFamily="18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23" name="Freeform 301">
                <a:extLst>
                  <a:ext uri="{FF2B5EF4-FFF2-40B4-BE49-F238E27FC236}">
                    <a16:creationId xmlns:a16="http://schemas.microsoft.com/office/drawing/2014/main" id="{9427DCFE-F639-7C31-78F8-5A79486CB637}"/>
                  </a:ext>
                </a:extLst>
              </p:cNvPr>
              <p:cNvSpPr/>
              <p:nvPr/>
            </p:nvSpPr>
            <p:spPr>
              <a:xfrm>
                <a:off x="18675668" y="9153558"/>
                <a:ext cx="3383402" cy="281024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3303" h="2665">
                    <a:moveTo>
                      <a:pt x="3265" y="2193"/>
                    </a:moveTo>
                    <a:lnTo>
                      <a:pt x="230" y="17"/>
                    </a:lnTo>
                    <a:cubicBezTo>
                      <a:pt x="193" y="-10"/>
                      <a:pt x="141" y="-3"/>
                      <a:pt x="111" y="30"/>
                    </a:cubicBezTo>
                    <a:cubicBezTo>
                      <a:pt x="110" y="32"/>
                      <a:pt x="109" y="34"/>
                      <a:pt x="108" y="35"/>
                    </a:cubicBezTo>
                    <a:lnTo>
                      <a:pt x="18" y="152"/>
                    </a:lnTo>
                    <a:cubicBezTo>
                      <a:pt x="15" y="155"/>
                      <a:pt x="13" y="158"/>
                      <a:pt x="12" y="161"/>
                    </a:cubicBezTo>
                    <a:cubicBezTo>
                      <a:pt x="-10" y="199"/>
                      <a:pt x="-2" y="247"/>
                      <a:pt x="32" y="275"/>
                    </a:cubicBezTo>
                    <a:lnTo>
                      <a:pt x="2919" y="2644"/>
                    </a:lnTo>
                    <a:cubicBezTo>
                      <a:pt x="2957" y="2676"/>
                      <a:pt x="3015" y="2670"/>
                      <a:pt x="3046" y="2630"/>
                    </a:cubicBezTo>
                    <a:lnTo>
                      <a:pt x="3120" y="2533"/>
                    </a:lnTo>
                    <a:lnTo>
                      <a:pt x="3210" y="2416"/>
                    </a:lnTo>
                    <a:lnTo>
                      <a:pt x="3284" y="2320"/>
                    </a:lnTo>
                    <a:cubicBezTo>
                      <a:pt x="3315" y="2280"/>
                      <a:pt x="3306" y="2223"/>
                      <a:pt x="3265" y="2193"/>
                    </a:cubicBezTo>
                    <a:close/>
                  </a:path>
                </a:pathLst>
              </a:custGeom>
              <a:solidFill>
                <a:srgbClr val="443C3C"/>
              </a:solidFill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none" sz="1800" b="0" i="0" u="none" strike="noStrike" kern="1200" dirty="0">
                  <a:ln>
                    <a:noFill/>
                  </a:ln>
                  <a:latin typeface="Arial" pitchFamily="18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24" name="Freeform 302">
                <a:extLst>
                  <a:ext uri="{FF2B5EF4-FFF2-40B4-BE49-F238E27FC236}">
                    <a16:creationId xmlns:a16="http://schemas.microsoft.com/office/drawing/2014/main" id="{31ACFCDE-7F9F-5672-0734-818872BCBEEA}"/>
                  </a:ext>
                </a:extLst>
              </p:cNvPr>
              <p:cNvSpPr/>
              <p:nvPr/>
            </p:nvSpPr>
            <p:spPr>
              <a:xfrm>
                <a:off x="14876002" y="5801198"/>
                <a:ext cx="3706227" cy="3707529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2976" h="2976">
                    <a:moveTo>
                      <a:pt x="2976" y="1488"/>
                    </a:moveTo>
                    <a:cubicBezTo>
                      <a:pt x="2976" y="2310"/>
                      <a:pt x="2309" y="2976"/>
                      <a:pt x="1488" y="2976"/>
                    </a:cubicBezTo>
                    <a:cubicBezTo>
                      <a:pt x="666" y="2976"/>
                      <a:pt x="0" y="2310"/>
                      <a:pt x="0" y="1488"/>
                    </a:cubicBezTo>
                    <a:cubicBezTo>
                      <a:pt x="0" y="667"/>
                      <a:pt x="666" y="0"/>
                      <a:pt x="1488" y="0"/>
                    </a:cubicBezTo>
                    <a:cubicBezTo>
                      <a:pt x="2309" y="0"/>
                      <a:pt x="2976" y="667"/>
                      <a:pt x="2976" y="1488"/>
                    </a:cubicBezTo>
                    <a:close/>
                  </a:path>
                </a:pathLst>
              </a:custGeom>
              <a:solidFill>
                <a:schemeClr val="bg1"/>
              </a:solidFill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none" sz="1800" b="0" i="0" u="none" strike="noStrike" kern="1200">
                  <a:ln>
                    <a:noFill/>
                  </a:ln>
                  <a:latin typeface="Arial" pitchFamily="18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25" name="Freeform 303">
                <a:extLst>
                  <a:ext uri="{FF2B5EF4-FFF2-40B4-BE49-F238E27FC236}">
                    <a16:creationId xmlns:a16="http://schemas.microsoft.com/office/drawing/2014/main" id="{E732D89E-93E8-3D65-DAD7-9DC40AFF967B}"/>
                  </a:ext>
                </a:extLst>
              </p:cNvPr>
              <p:cNvSpPr/>
              <p:nvPr/>
            </p:nvSpPr>
            <p:spPr>
              <a:xfrm>
                <a:off x="12510240" y="4356818"/>
                <a:ext cx="2009462" cy="2010168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1614" h="1614">
                    <a:moveTo>
                      <a:pt x="1614" y="807"/>
                    </a:moveTo>
                    <a:cubicBezTo>
                      <a:pt x="1614" y="1252"/>
                      <a:pt x="1253" y="1614"/>
                      <a:pt x="807" y="1614"/>
                    </a:cubicBezTo>
                    <a:cubicBezTo>
                      <a:pt x="362" y="1614"/>
                      <a:pt x="0" y="1252"/>
                      <a:pt x="0" y="807"/>
                    </a:cubicBezTo>
                    <a:cubicBezTo>
                      <a:pt x="0" y="361"/>
                      <a:pt x="362" y="0"/>
                      <a:pt x="807" y="0"/>
                    </a:cubicBezTo>
                    <a:cubicBezTo>
                      <a:pt x="1253" y="0"/>
                      <a:pt x="1614" y="361"/>
                      <a:pt x="1614" y="807"/>
                    </a:cubicBezTo>
                    <a:close/>
                  </a:path>
                </a:pathLst>
              </a:custGeom>
              <a:solidFill>
                <a:schemeClr val="bg1"/>
              </a:solidFill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none" sz="1800" b="0" i="0" u="none" strike="noStrike" kern="1200" dirty="0">
                  <a:ln>
                    <a:noFill/>
                  </a:ln>
                  <a:latin typeface="Arial" pitchFamily="18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26" name="Freeform 304">
                <a:extLst>
                  <a:ext uri="{FF2B5EF4-FFF2-40B4-BE49-F238E27FC236}">
                    <a16:creationId xmlns:a16="http://schemas.microsoft.com/office/drawing/2014/main" id="{0D32518A-008A-7119-57F4-A29CB1C4E4E7}"/>
                  </a:ext>
                </a:extLst>
              </p:cNvPr>
              <p:cNvSpPr/>
              <p:nvPr/>
            </p:nvSpPr>
            <p:spPr>
              <a:xfrm>
                <a:off x="12510240" y="9195926"/>
                <a:ext cx="2009462" cy="2010168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1614" h="1614">
                    <a:moveTo>
                      <a:pt x="1614" y="807"/>
                    </a:moveTo>
                    <a:cubicBezTo>
                      <a:pt x="1614" y="1252"/>
                      <a:pt x="1253" y="1614"/>
                      <a:pt x="807" y="1614"/>
                    </a:cubicBezTo>
                    <a:cubicBezTo>
                      <a:pt x="362" y="1614"/>
                      <a:pt x="0" y="1252"/>
                      <a:pt x="0" y="807"/>
                    </a:cubicBezTo>
                    <a:cubicBezTo>
                      <a:pt x="0" y="361"/>
                      <a:pt x="362" y="0"/>
                      <a:pt x="807" y="0"/>
                    </a:cubicBezTo>
                    <a:cubicBezTo>
                      <a:pt x="1253" y="0"/>
                      <a:pt x="1614" y="361"/>
                      <a:pt x="1614" y="807"/>
                    </a:cubicBezTo>
                    <a:close/>
                  </a:path>
                </a:pathLst>
              </a:custGeom>
              <a:solidFill>
                <a:schemeClr val="bg1"/>
              </a:solidFill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none" sz="1800" b="0" i="0" u="none" strike="noStrike" kern="1200">
                  <a:ln>
                    <a:noFill/>
                  </a:ln>
                  <a:latin typeface="Arial" pitchFamily="18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27" name="Freeform 305">
                <a:extLst>
                  <a:ext uri="{FF2B5EF4-FFF2-40B4-BE49-F238E27FC236}">
                    <a16:creationId xmlns:a16="http://schemas.microsoft.com/office/drawing/2014/main" id="{EF4F421E-0EE1-4481-AA8B-571DDEC4B3FC}"/>
                  </a:ext>
                </a:extLst>
              </p:cNvPr>
              <p:cNvSpPr/>
              <p:nvPr/>
            </p:nvSpPr>
            <p:spPr>
              <a:xfrm>
                <a:off x="19049401" y="4356818"/>
                <a:ext cx="2009462" cy="2010168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1614" h="1614">
                    <a:moveTo>
                      <a:pt x="1614" y="807"/>
                    </a:moveTo>
                    <a:cubicBezTo>
                      <a:pt x="1614" y="1252"/>
                      <a:pt x="1253" y="1614"/>
                      <a:pt x="808" y="1614"/>
                    </a:cubicBezTo>
                    <a:cubicBezTo>
                      <a:pt x="362" y="1614"/>
                      <a:pt x="0" y="1252"/>
                      <a:pt x="0" y="807"/>
                    </a:cubicBezTo>
                    <a:cubicBezTo>
                      <a:pt x="0" y="361"/>
                      <a:pt x="362" y="0"/>
                      <a:pt x="808" y="0"/>
                    </a:cubicBezTo>
                    <a:cubicBezTo>
                      <a:pt x="1253" y="0"/>
                      <a:pt x="1614" y="361"/>
                      <a:pt x="1614" y="807"/>
                    </a:cubicBezTo>
                    <a:close/>
                  </a:path>
                </a:pathLst>
              </a:custGeom>
              <a:solidFill>
                <a:schemeClr val="bg1"/>
              </a:solidFill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none" sz="1800" b="0" i="0" u="none" strike="noStrike" kern="1200" dirty="0">
                  <a:ln>
                    <a:noFill/>
                  </a:ln>
                  <a:latin typeface="Arial" pitchFamily="18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28" name="Freeform 29">
                <a:extLst>
                  <a:ext uri="{FF2B5EF4-FFF2-40B4-BE49-F238E27FC236}">
                    <a16:creationId xmlns:a16="http://schemas.microsoft.com/office/drawing/2014/main" id="{6999341F-57B9-30B3-F555-756259F45D31}"/>
                  </a:ext>
                </a:extLst>
              </p:cNvPr>
              <p:cNvSpPr/>
              <p:nvPr/>
            </p:nvSpPr>
            <p:spPr>
              <a:xfrm>
                <a:off x="13030984" y="9713110"/>
                <a:ext cx="967980" cy="975798"/>
              </a:xfrm>
              <a:custGeom>
                <a:avLst/>
                <a:gdLst>
                  <a:gd name="connsiteX0" fmla="*/ 89546 w 967980"/>
                  <a:gd name="connsiteY0" fmla="*/ 377608 h 975798"/>
                  <a:gd name="connsiteX1" fmla="*/ 149243 w 967980"/>
                  <a:gd name="connsiteY1" fmla="*/ 377608 h 975798"/>
                  <a:gd name="connsiteX2" fmla="*/ 203966 w 967980"/>
                  <a:gd name="connsiteY2" fmla="*/ 397506 h 975798"/>
                  <a:gd name="connsiteX3" fmla="*/ 206453 w 967980"/>
                  <a:gd name="connsiteY3" fmla="*/ 399993 h 975798"/>
                  <a:gd name="connsiteX4" fmla="*/ 208941 w 967980"/>
                  <a:gd name="connsiteY4" fmla="*/ 401237 h 975798"/>
                  <a:gd name="connsiteX5" fmla="*/ 322117 w 967980"/>
                  <a:gd name="connsiteY5" fmla="*/ 513165 h 975798"/>
                  <a:gd name="connsiteX6" fmla="*/ 325848 w 967980"/>
                  <a:gd name="connsiteY6" fmla="*/ 514408 h 975798"/>
                  <a:gd name="connsiteX7" fmla="*/ 473847 w 967980"/>
                  <a:gd name="connsiteY7" fmla="*/ 514408 h 975798"/>
                  <a:gd name="connsiteX8" fmla="*/ 537276 w 967980"/>
                  <a:gd name="connsiteY8" fmla="*/ 577834 h 975798"/>
                  <a:gd name="connsiteX9" fmla="*/ 507427 w 967980"/>
                  <a:gd name="connsiteY9" fmla="*/ 631310 h 975798"/>
                  <a:gd name="connsiteX10" fmla="*/ 725073 w 967980"/>
                  <a:gd name="connsiteY10" fmla="*/ 631310 h 975798"/>
                  <a:gd name="connsiteX11" fmla="*/ 738754 w 967980"/>
                  <a:gd name="connsiteY11" fmla="*/ 643747 h 975798"/>
                  <a:gd name="connsiteX12" fmla="*/ 725073 w 967980"/>
                  <a:gd name="connsiteY12" fmla="*/ 656183 h 975798"/>
                  <a:gd name="connsiteX13" fmla="*/ 237545 w 967980"/>
                  <a:gd name="connsiteY13" fmla="*/ 656183 h 975798"/>
                  <a:gd name="connsiteX14" fmla="*/ 225109 w 967980"/>
                  <a:gd name="connsiteY14" fmla="*/ 643747 h 975798"/>
                  <a:gd name="connsiteX15" fmla="*/ 237545 w 967980"/>
                  <a:gd name="connsiteY15" fmla="*/ 631310 h 975798"/>
                  <a:gd name="connsiteX16" fmla="*/ 274856 w 967980"/>
                  <a:gd name="connsiteY16" fmla="*/ 631310 h 975798"/>
                  <a:gd name="connsiteX17" fmla="*/ 231327 w 967980"/>
                  <a:gd name="connsiteY17" fmla="*/ 602707 h 975798"/>
                  <a:gd name="connsiteX18" fmla="*/ 203966 w 967980"/>
                  <a:gd name="connsiteY18" fmla="*/ 574103 h 975798"/>
                  <a:gd name="connsiteX19" fmla="*/ 211428 w 967980"/>
                  <a:gd name="connsiteY19" fmla="*/ 674838 h 975798"/>
                  <a:gd name="connsiteX20" fmla="*/ 300974 w 967980"/>
                  <a:gd name="connsiteY20" fmla="*/ 674838 h 975798"/>
                  <a:gd name="connsiteX21" fmla="*/ 380570 w 967980"/>
                  <a:gd name="connsiteY21" fmla="*/ 714634 h 975798"/>
                  <a:gd name="connsiteX22" fmla="*/ 560906 w 967980"/>
                  <a:gd name="connsiteY22" fmla="*/ 955900 h 975798"/>
                  <a:gd name="connsiteX23" fmla="*/ 557175 w 967980"/>
                  <a:gd name="connsiteY23" fmla="*/ 973311 h 975798"/>
                  <a:gd name="connsiteX24" fmla="*/ 550956 w 967980"/>
                  <a:gd name="connsiteY24" fmla="*/ 975798 h 975798"/>
                  <a:gd name="connsiteX25" fmla="*/ 539763 w 967980"/>
                  <a:gd name="connsiteY25" fmla="*/ 970823 h 975798"/>
                  <a:gd name="connsiteX26" fmla="*/ 360671 w 967980"/>
                  <a:gd name="connsiteY26" fmla="*/ 729558 h 975798"/>
                  <a:gd name="connsiteX27" fmla="*/ 300974 w 967980"/>
                  <a:gd name="connsiteY27" fmla="*/ 700954 h 975798"/>
                  <a:gd name="connsiteX28" fmla="*/ 149243 w 967980"/>
                  <a:gd name="connsiteY28" fmla="*/ 700954 h 975798"/>
                  <a:gd name="connsiteX29" fmla="*/ 135563 w 967980"/>
                  <a:gd name="connsiteY29" fmla="*/ 687274 h 975798"/>
                  <a:gd name="connsiteX30" fmla="*/ 149243 w 967980"/>
                  <a:gd name="connsiteY30" fmla="*/ 674838 h 975798"/>
                  <a:gd name="connsiteX31" fmla="*/ 186554 w 967980"/>
                  <a:gd name="connsiteY31" fmla="*/ 674838 h 975798"/>
                  <a:gd name="connsiteX32" fmla="*/ 176604 w 967980"/>
                  <a:gd name="connsiteY32" fmla="*/ 546743 h 975798"/>
                  <a:gd name="connsiteX33" fmla="*/ 118151 w 967980"/>
                  <a:gd name="connsiteY33" fmla="*/ 489535 h 975798"/>
                  <a:gd name="connsiteX34" fmla="*/ 118151 w 967980"/>
                  <a:gd name="connsiteY34" fmla="*/ 470881 h 975798"/>
                  <a:gd name="connsiteX35" fmla="*/ 136806 w 967980"/>
                  <a:gd name="connsiteY35" fmla="*/ 470881 h 975798"/>
                  <a:gd name="connsiteX36" fmla="*/ 249982 w 967980"/>
                  <a:gd name="connsiteY36" fmla="*/ 585296 h 975798"/>
                  <a:gd name="connsiteX37" fmla="*/ 325848 w 967980"/>
                  <a:gd name="connsiteY37" fmla="*/ 616387 h 975798"/>
                  <a:gd name="connsiteX38" fmla="*/ 473847 w 967980"/>
                  <a:gd name="connsiteY38" fmla="*/ 616387 h 975798"/>
                  <a:gd name="connsiteX39" fmla="*/ 511158 w 967980"/>
                  <a:gd name="connsiteY39" fmla="*/ 577834 h 975798"/>
                  <a:gd name="connsiteX40" fmla="*/ 473847 w 967980"/>
                  <a:gd name="connsiteY40" fmla="*/ 540525 h 975798"/>
                  <a:gd name="connsiteX41" fmla="*/ 325848 w 967980"/>
                  <a:gd name="connsiteY41" fmla="*/ 540525 h 975798"/>
                  <a:gd name="connsiteX42" fmla="*/ 303461 w 967980"/>
                  <a:gd name="connsiteY42" fmla="*/ 530575 h 975798"/>
                  <a:gd name="connsiteX43" fmla="*/ 190285 w 967980"/>
                  <a:gd name="connsiteY43" fmla="*/ 418648 h 975798"/>
                  <a:gd name="connsiteX44" fmla="*/ 189041 w 967980"/>
                  <a:gd name="connsiteY44" fmla="*/ 417404 h 975798"/>
                  <a:gd name="connsiteX45" fmla="*/ 149243 w 967980"/>
                  <a:gd name="connsiteY45" fmla="*/ 403724 h 975798"/>
                  <a:gd name="connsiteX46" fmla="*/ 89546 w 967980"/>
                  <a:gd name="connsiteY46" fmla="*/ 403724 h 975798"/>
                  <a:gd name="connsiteX47" fmla="*/ 24874 w 967980"/>
                  <a:gd name="connsiteY47" fmla="*/ 468394 h 975798"/>
                  <a:gd name="connsiteX48" fmla="*/ 24874 w 967980"/>
                  <a:gd name="connsiteY48" fmla="*/ 734532 h 975798"/>
                  <a:gd name="connsiteX49" fmla="*/ 83327 w 967980"/>
                  <a:gd name="connsiteY49" fmla="*/ 792983 h 975798"/>
                  <a:gd name="connsiteX50" fmla="*/ 149243 w 967980"/>
                  <a:gd name="connsiteY50" fmla="*/ 792983 h 975798"/>
                  <a:gd name="connsiteX51" fmla="*/ 210184 w 967980"/>
                  <a:gd name="connsiteY51" fmla="*/ 792983 h 975798"/>
                  <a:gd name="connsiteX52" fmla="*/ 261176 w 967980"/>
                  <a:gd name="connsiteY52" fmla="*/ 792983 h 975798"/>
                  <a:gd name="connsiteX53" fmla="*/ 323360 w 967980"/>
                  <a:gd name="connsiteY53" fmla="*/ 824074 h 975798"/>
                  <a:gd name="connsiteX54" fmla="*/ 421612 w 967980"/>
                  <a:gd name="connsiteY54" fmla="*/ 955900 h 975798"/>
                  <a:gd name="connsiteX55" fmla="*/ 419125 w 967980"/>
                  <a:gd name="connsiteY55" fmla="*/ 973311 h 975798"/>
                  <a:gd name="connsiteX56" fmla="*/ 411663 w 967980"/>
                  <a:gd name="connsiteY56" fmla="*/ 975798 h 975798"/>
                  <a:gd name="connsiteX57" fmla="*/ 401713 w 967980"/>
                  <a:gd name="connsiteY57" fmla="*/ 970823 h 975798"/>
                  <a:gd name="connsiteX58" fmla="*/ 303461 w 967980"/>
                  <a:gd name="connsiteY58" fmla="*/ 840241 h 975798"/>
                  <a:gd name="connsiteX59" fmla="*/ 261176 w 967980"/>
                  <a:gd name="connsiteY59" fmla="*/ 817856 h 975798"/>
                  <a:gd name="connsiteX60" fmla="*/ 210184 w 967980"/>
                  <a:gd name="connsiteY60" fmla="*/ 817856 h 975798"/>
                  <a:gd name="connsiteX61" fmla="*/ 149243 w 967980"/>
                  <a:gd name="connsiteY61" fmla="*/ 817856 h 975798"/>
                  <a:gd name="connsiteX62" fmla="*/ 83327 w 967980"/>
                  <a:gd name="connsiteY62" fmla="*/ 817856 h 975798"/>
                  <a:gd name="connsiteX63" fmla="*/ 0 w 967980"/>
                  <a:gd name="connsiteY63" fmla="*/ 734532 h 975798"/>
                  <a:gd name="connsiteX64" fmla="*/ 0 w 967980"/>
                  <a:gd name="connsiteY64" fmla="*/ 468394 h 975798"/>
                  <a:gd name="connsiteX65" fmla="*/ 89546 w 967980"/>
                  <a:gd name="connsiteY65" fmla="*/ 377608 h 975798"/>
                  <a:gd name="connsiteX66" fmla="*/ 131431 w 967980"/>
                  <a:gd name="connsiteY66" fmla="*/ 214158 h 975798"/>
                  <a:gd name="connsiteX67" fmla="*/ 77044 w 967980"/>
                  <a:gd name="connsiteY67" fmla="*/ 268567 h 975798"/>
                  <a:gd name="connsiteX68" fmla="*/ 131431 w 967980"/>
                  <a:gd name="connsiteY68" fmla="*/ 322976 h 975798"/>
                  <a:gd name="connsiteX69" fmla="*/ 185818 w 967980"/>
                  <a:gd name="connsiteY69" fmla="*/ 268567 h 975798"/>
                  <a:gd name="connsiteX70" fmla="*/ 131431 w 967980"/>
                  <a:gd name="connsiteY70" fmla="*/ 214158 h 975798"/>
                  <a:gd name="connsiteX71" fmla="*/ 131431 w 967980"/>
                  <a:gd name="connsiteY71" fmla="*/ 189427 h 975798"/>
                  <a:gd name="connsiteX72" fmla="*/ 210539 w 967980"/>
                  <a:gd name="connsiteY72" fmla="*/ 268567 h 975798"/>
                  <a:gd name="connsiteX73" fmla="*/ 131431 w 967980"/>
                  <a:gd name="connsiteY73" fmla="*/ 348944 h 975798"/>
                  <a:gd name="connsiteX74" fmla="*/ 52323 w 967980"/>
                  <a:gd name="connsiteY74" fmla="*/ 268567 h 975798"/>
                  <a:gd name="connsiteX75" fmla="*/ 131431 w 967980"/>
                  <a:gd name="connsiteY75" fmla="*/ 189427 h 975798"/>
                  <a:gd name="connsiteX76" fmla="*/ 698789 w 967980"/>
                  <a:gd name="connsiteY76" fmla="*/ 114653 h 975798"/>
                  <a:gd name="connsiteX77" fmla="*/ 711157 w 967980"/>
                  <a:gd name="connsiteY77" fmla="*/ 127024 h 975798"/>
                  <a:gd name="connsiteX78" fmla="*/ 711157 w 967980"/>
                  <a:gd name="connsiteY78" fmla="*/ 254441 h 975798"/>
                  <a:gd name="connsiteX79" fmla="*/ 713631 w 967980"/>
                  <a:gd name="connsiteY79" fmla="*/ 256916 h 975798"/>
                  <a:gd name="connsiteX80" fmla="*/ 843490 w 967980"/>
                  <a:gd name="connsiteY80" fmla="*/ 256916 h 975798"/>
                  <a:gd name="connsiteX81" fmla="*/ 855858 w 967980"/>
                  <a:gd name="connsiteY81" fmla="*/ 269286 h 975798"/>
                  <a:gd name="connsiteX82" fmla="*/ 843490 w 967980"/>
                  <a:gd name="connsiteY82" fmla="*/ 282894 h 975798"/>
                  <a:gd name="connsiteX83" fmla="*/ 713631 w 967980"/>
                  <a:gd name="connsiteY83" fmla="*/ 282894 h 975798"/>
                  <a:gd name="connsiteX84" fmla="*/ 685185 w 967980"/>
                  <a:gd name="connsiteY84" fmla="*/ 254441 h 975798"/>
                  <a:gd name="connsiteX85" fmla="*/ 685185 w 967980"/>
                  <a:gd name="connsiteY85" fmla="*/ 127024 h 975798"/>
                  <a:gd name="connsiteX86" fmla="*/ 698789 w 967980"/>
                  <a:gd name="connsiteY86" fmla="*/ 114653 h 975798"/>
                  <a:gd name="connsiteX87" fmla="*/ 699459 w 967980"/>
                  <a:gd name="connsiteY87" fmla="*/ 24872 h 975798"/>
                  <a:gd name="connsiteX88" fmla="*/ 455801 w 967980"/>
                  <a:gd name="connsiteY88" fmla="*/ 269863 h 975798"/>
                  <a:gd name="connsiteX89" fmla="*/ 460774 w 967980"/>
                  <a:gd name="connsiteY89" fmla="*/ 323338 h 975798"/>
                  <a:gd name="connsiteX90" fmla="*/ 665894 w 967980"/>
                  <a:gd name="connsiteY90" fmla="*/ 323338 h 975798"/>
                  <a:gd name="connsiteX91" fmla="*/ 687028 w 967980"/>
                  <a:gd name="connsiteY91" fmla="*/ 333287 h 975798"/>
                  <a:gd name="connsiteX92" fmla="*/ 694486 w 967980"/>
                  <a:gd name="connsiteY92" fmla="*/ 356915 h 975798"/>
                  <a:gd name="connsiteX93" fmla="*/ 669623 w 967980"/>
                  <a:gd name="connsiteY93" fmla="*/ 511122 h 975798"/>
                  <a:gd name="connsiteX94" fmla="*/ 699459 w 967980"/>
                  <a:gd name="connsiteY94" fmla="*/ 513609 h 975798"/>
                  <a:gd name="connsiteX95" fmla="*/ 943117 w 967980"/>
                  <a:gd name="connsiteY95" fmla="*/ 269863 h 975798"/>
                  <a:gd name="connsiteX96" fmla="*/ 699459 w 967980"/>
                  <a:gd name="connsiteY96" fmla="*/ 24872 h 975798"/>
                  <a:gd name="connsiteX97" fmla="*/ 699459 w 967980"/>
                  <a:gd name="connsiteY97" fmla="*/ 0 h 975798"/>
                  <a:gd name="connsiteX98" fmla="*/ 967980 w 967980"/>
                  <a:gd name="connsiteY98" fmla="*/ 269863 h 975798"/>
                  <a:gd name="connsiteX99" fmla="*/ 699459 w 967980"/>
                  <a:gd name="connsiteY99" fmla="*/ 538482 h 975798"/>
                  <a:gd name="connsiteX100" fmla="*/ 665894 w 967980"/>
                  <a:gd name="connsiteY100" fmla="*/ 535994 h 975798"/>
                  <a:gd name="connsiteX101" fmla="*/ 662164 w 967980"/>
                  <a:gd name="connsiteY101" fmla="*/ 560866 h 975798"/>
                  <a:gd name="connsiteX102" fmla="*/ 626113 w 967980"/>
                  <a:gd name="connsiteY102" fmla="*/ 590713 h 975798"/>
                  <a:gd name="connsiteX103" fmla="*/ 571414 w 967980"/>
                  <a:gd name="connsiteY103" fmla="*/ 590713 h 975798"/>
                  <a:gd name="connsiteX104" fmla="*/ 558983 w 967980"/>
                  <a:gd name="connsiteY104" fmla="*/ 578277 h 975798"/>
                  <a:gd name="connsiteX105" fmla="*/ 571414 w 967980"/>
                  <a:gd name="connsiteY105" fmla="*/ 565841 h 975798"/>
                  <a:gd name="connsiteX106" fmla="*/ 626113 w 967980"/>
                  <a:gd name="connsiteY106" fmla="*/ 565841 h 975798"/>
                  <a:gd name="connsiteX107" fmla="*/ 637301 w 967980"/>
                  <a:gd name="connsiteY107" fmla="*/ 557136 h 975798"/>
                  <a:gd name="connsiteX108" fmla="*/ 668380 w 967980"/>
                  <a:gd name="connsiteY108" fmla="*/ 351941 h 975798"/>
                  <a:gd name="connsiteX109" fmla="*/ 668380 w 967980"/>
                  <a:gd name="connsiteY109" fmla="*/ 349453 h 975798"/>
                  <a:gd name="connsiteX110" fmla="*/ 665894 w 967980"/>
                  <a:gd name="connsiteY110" fmla="*/ 348210 h 975798"/>
                  <a:gd name="connsiteX111" fmla="*/ 428452 w 967980"/>
                  <a:gd name="connsiteY111" fmla="*/ 348210 h 975798"/>
                  <a:gd name="connsiteX112" fmla="*/ 424722 w 967980"/>
                  <a:gd name="connsiteY112" fmla="*/ 350697 h 975798"/>
                  <a:gd name="connsiteX113" fmla="*/ 406075 w 967980"/>
                  <a:gd name="connsiteY113" fmla="*/ 487494 h 975798"/>
                  <a:gd name="connsiteX114" fmla="*/ 391157 w 967980"/>
                  <a:gd name="connsiteY114" fmla="*/ 498686 h 975798"/>
                  <a:gd name="connsiteX115" fmla="*/ 381212 w 967980"/>
                  <a:gd name="connsiteY115" fmla="*/ 485006 h 975798"/>
                  <a:gd name="connsiteX116" fmla="*/ 399859 w 967980"/>
                  <a:gd name="connsiteY116" fmla="*/ 348210 h 975798"/>
                  <a:gd name="connsiteX117" fmla="*/ 428452 w 967980"/>
                  <a:gd name="connsiteY117" fmla="*/ 323338 h 975798"/>
                  <a:gd name="connsiteX118" fmla="*/ 435911 w 967980"/>
                  <a:gd name="connsiteY118" fmla="*/ 323338 h 975798"/>
                  <a:gd name="connsiteX119" fmla="*/ 429695 w 967980"/>
                  <a:gd name="connsiteY119" fmla="*/ 269863 h 975798"/>
                  <a:gd name="connsiteX120" fmla="*/ 699459 w 967980"/>
                  <a:gd name="connsiteY120" fmla="*/ 0 h 9757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</a:cxnLst>
                <a:rect l="l" t="t" r="r" b="b"/>
                <a:pathLst>
                  <a:path w="967980" h="975798">
                    <a:moveTo>
                      <a:pt x="89546" y="377608"/>
                    </a:moveTo>
                    <a:lnTo>
                      <a:pt x="149243" y="377608"/>
                    </a:lnTo>
                    <a:cubicBezTo>
                      <a:pt x="169142" y="377608"/>
                      <a:pt x="189041" y="385070"/>
                      <a:pt x="203966" y="397506"/>
                    </a:cubicBezTo>
                    <a:cubicBezTo>
                      <a:pt x="205209" y="398750"/>
                      <a:pt x="206453" y="398750"/>
                      <a:pt x="206453" y="399993"/>
                    </a:cubicBezTo>
                    <a:cubicBezTo>
                      <a:pt x="207697" y="399993"/>
                      <a:pt x="208941" y="401237"/>
                      <a:pt x="208941" y="401237"/>
                    </a:cubicBezTo>
                    <a:lnTo>
                      <a:pt x="322117" y="513165"/>
                    </a:lnTo>
                    <a:cubicBezTo>
                      <a:pt x="323360" y="514408"/>
                      <a:pt x="324604" y="514408"/>
                      <a:pt x="325848" y="514408"/>
                    </a:cubicBezTo>
                    <a:lnTo>
                      <a:pt x="473847" y="514408"/>
                    </a:lnTo>
                    <a:cubicBezTo>
                      <a:pt x="508671" y="514408"/>
                      <a:pt x="537276" y="543012"/>
                      <a:pt x="537276" y="577834"/>
                    </a:cubicBezTo>
                    <a:cubicBezTo>
                      <a:pt x="537276" y="600219"/>
                      <a:pt x="524839" y="620117"/>
                      <a:pt x="507427" y="631310"/>
                    </a:cubicBezTo>
                    <a:lnTo>
                      <a:pt x="725073" y="631310"/>
                    </a:lnTo>
                    <a:cubicBezTo>
                      <a:pt x="732536" y="631310"/>
                      <a:pt x="738754" y="637528"/>
                      <a:pt x="738754" y="643747"/>
                    </a:cubicBezTo>
                    <a:cubicBezTo>
                      <a:pt x="738754" y="651208"/>
                      <a:pt x="732536" y="656183"/>
                      <a:pt x="725073" y="656183"/>
                    </a:cubicBezTo>
                    <a:lnTo>
                      <a:pt x="237545" y="656183"/>
                    </a:lnTo>
                    <a:cubicBezTo>
                      <a:pt x="230083" y="656183"/>
                      <a:pt x="225109" y="651208"/>
                      <a:pt x="225109" y="643747"/>
                    </a:cubicBezTo>
                    <a:cubicBezTo>
                      <a:pt x="225109" y="637528"/>
                      <a:pt x="230083" y="631310"/>
                      <a:pt x="237545" y="631310"/>
                    </a:cubicBezTo>
                    <a:lnTo>
                      <a:pt x="274856" y="631310"/>
                    </a:lnTo>
                    <a:cubicBezTo>
                      <a:pt x="258688" y="623848"/>
                      <a:pt x="245008" y="615143"/>
                      <a:pt x="231327" y="602707"/>
                    </a:cubicBezTo>
                    <a:lnTo>
                      <a:pt x="203966" y="574103"/>
                    </a:lnTo>
                    <a:lnTo>
                      <a:pt x="211428" y="674838"/>
                    </a:lnTo>
                    <a:lnTo>
                      <a:pt x="300974" y="674838"/>
                    </a:lnTo>
                    <a:cubicBezTo>
                      <a:pt x="332066" y="674838"/>
                      <a:pt x="361915" y="689761"/>
                      <a:pt x="380570" y="714634"/>
                    </a:cubicBezTo>
                    <a:lnTo>
                      <a:pt x="560906" y="955900"/>
                    </a:lnTo>
                    <a:cubicBezTo>
                      <a:pt x="564637" y="960874"/>
                      <a:pt x="563393" y="969580"/>
                      <a:pt x="557175" y="973311"/>
                    </a:cubicBezTo>
                    <a:cubicBezTo>
                      <a:pt x="554687" y="974554"/>
                      <a:pt x="552200" y="975798"/>
                      <a:pt x="550956" y="975798"/>
                    </a:cubicBezTo>
                    <a:cubicBezTo>
                      <a:pt x="545981" y="975798"/>
                      <a:pt x="542250" y="974554"/>
                      <a:pt x="539763" y="970823"/>
                    </a:cubicBezTo>
                    <a:lnTo>
                      <a:pt x="360671" y="729558"/>
                    </a:lnTo>
                    <a:cubicBezTo>
                      <a:pt x="346991" y="710903"/>
                      <a:pt x="324604" y="700954"/>
                      <a:pt x="300974" y="700954"/>
                    </a:cubicBezTo>
                    <a:lnTo>
                      <a:pt x="149243" y="700954"/>
                    </a:lnTo>
                    <a:cubicBezTo>
                      <a:pt x="141781" y="700954"/>
                      <a:pt x="135563" y="694736"/>
                      <a:pt x="135563" y="687274"/>
                    </a:cubicBezTo>
                    <a:cubicBezTo>
                      <a:pt x="135563" y="681056"/>
                      <a:pt x="141781" y="674838"/>
                      <a:pt x="149243" y="674838"/>
                    </a:cubicBezTo>
                    <a:lnTo>
                      <a:pt x="186554" y="674838"/>
                    </a:lnTo>
                    <a:lnTo>
                      <a:pt x="176604" y="546743"/>
                    </a:lnTo>
                    <a:lnTo>
                      <a:pt x="118151" y="489535"/>
                    </a:lnTo>
                    <a:cubicBezTo>
                      <a:pt x="114420" y="484561"/>
                      <a:pt x="114420" y="475855"/>
                      <a:pt x="118151" y="470881"/>
                    </a:cubicBezTo>
                    <a:cubicBezTo>
                      <a:pt x="124369" y="465906"/>
                      <a:pt x="131832" y="465906"/>
                      <a:pt x="136806" y="470881"/>
                    </a:cubicBezTo>
                    <a:lnTo>
                      <a:pt x="249982" y="585296"/>
                    </a:lnTo>
                    <a:cubicBezTo>
                      <a:pt x="271125" y="605194"/>
                      <a:pt x="297243" y="616387"/>
                      <a:pt x="325848" y="616387"/>
                    </a:cubicBezTo>
                    <a:lnTo>
                      <a:pt x="473847" y="616387"/>
                    </a:lnTo>
                    <a:cubicBezTo>
                      <a:pt x="493746" y="616387"/>
                      <a:pt x="511158" y="598976"/>
                      <a:pt x="511158" y="577834"/>
                    </a:cubicBezTo>
                    <a:cubicBezTo>
                      <a:pt x="511158" y="557936"/>
                      <a:pt x="493746" y="540525"/>
                      <a:pt x="473847" y="540525"/>
                    </a:cubicBezTo>
                    <a:lnTo>
                      <a:pt x="325848" y="540525"/>
                    </a:lnTo>
                    <a:cubicBezTo>
                      <a:pt x="317142" y="540525"/>
                      <a:pt x="309680" y="536794"/>
                      <a:pt x="303461" y="530575"/>
                    </a:cubicBezTo>
                    <a:lnTo>
                      <a:pt x="190285" y="418648"/>
                    </a:lnTo>
                    <a:lnTo>
                      <a:pt x="189041" y="417404"/>
                    </a:lnTo>
                    <a:cubicBezTo>
                      <a:pt x="176604" y="408699"/>
                      <a:pt x="162924" y="403724"/>
                      <a:pt x="149243" y="403724"/>
                    </a:cubicBezTo>
                    <a:lnTo>
                      <a:pt x="89546" y="403724"/>
                    </a:lnTo>
                    <a:cubicBezTo>
                      <a:pt x="53479" y="403724"/>
                      <a:pt x="24874" y="432328"/>
                      <a:pt x="24874" y="468394"/>
                    </a:cubicBezTo>
                    <a:lnTo>
                      <a:pt x="24874" y="734532"/>
                    </a:lnTo>
                    <a:cubicBezTo>
                      <a:pt x="24874" y="766867"/>
                      <a:pt x="52235" y="792983"/>
                      <a:pt x="83327" y="792983"/>
                    </a:cubicBezTo>
                    <a:lnTo>
                      <a:pt x="149243" y="792983"/>
                    </a:lnTo>
                    <a:lnTo>
                      <a:pt x="210184" y="792983"/>
                    </a:lnTo>
                    <a:lnTo>
                      <a:pt x="261176" y="792983"/>
                    </a:lnTo>
                    <a:cubicBezTo>
                      <a:pt x="286050" y="792983"/>
                      <a:pt x="309680" y="804176"/>
                      <a:pt x="323360" y="824074"/>
                    </a:cubicBezTo>
                    <a:lnTo>
                      <a:pt x="421612" y="955900"/>
                    </a:lnTo>
                    <a:cubicBezTo>
                      <a:pt x="426587" y="960874"/>
                      <a:pt x="425343" y="969580"/>
                      <a:pt x="419125" y="973311"/>
                    </a:cubicBezTo>
                    <a:cubicBezTo>
                      <a:pt x="417881" y="974554"/>
                      <a:pt x="415394" y="975798"/>
                      <a:pt x="411663" y="975798"/>
                    </a:cubicBezTo>
                    <a:cubicBezTo>
                      <a:pt x="407931" y="975798"/>
                      <a:pt x="404200" y="974554"/>
                      <a:pt x="401713" y="970823"/>
                    </a:cubicBezTo>
                    <a:lnTo>
                      <a:pt x="303461" y="840241"/>
                    </a:lnTo>
                    <a:cubicBezTo>
                      <a:pt x="293512" y="826561"/>
                      <a:pt x="277344" y="817856"/>
                      <a:pt x="261176" y="817856"/>
                    </a:cubicBezTo>
                    <a:lnTo>
                      <a:pt x="210184" y="817856"/>
                    </a:lnTo>
                    <a:lnTo>
                      <a:pt x="149243" y="817856"/>
                    </a:lnTo>
                    <a:lnTo>
                      <a:pt x="83327" y="817856"/>
                    </a:lnTo>
                    <a:cubicBezTo>
                      <a:pt x="37311" y="817856"/>
                      <a:pt x="0" y="780547"/>
                      <a:pt x="0" y="734532"/>
                    </a:cubicBezTo>
                    <a:lnTo>
                      <a:pt x="0" y="468394"/>
                    </a:lnTo>
                    <a:cubicBezTo>
                      <a:pt x="0" y="418648"/>
                      <a:pt x="39798" y="377608"/>
                      <a:pt x="89546" y="377608"/>
                    </a:cubicBezTo>
                    <a:close/>
                    <a:moveTo>
                      <a:pt x="131431" y="214158"/>
                    </a:moveTo>
                    <a:cubicBezTo>
                      <a:pt x="101765" y="214158"/>
                      <a:pt x="77044" y="237653"/>
                      <a:pt x="77044" y="268567"/>
                    </a:cubicBezTo>
                    <a:cubicBezTo>
                      <a:pt x="77044" y="298245"/>
                      <a:pt x="101765" y="322976"/>
                      <a:pt x="131431" y="322976"/>
                    </a:cubicBezTo>
                    <a:cubicBezTo>
                      <a:pt x="162333" y="322976"/>
                      <a:pt x="185818" y="298245"/>
                      <a:pt x="185818" y="268567"/>
                    </a:cubicBezTo>
                    <a:cubicBezTo>
                      <a:pt x="185818" y="237653"/>
                      <a:pt x="162333" y="214158"/>
                      <a:pt x="131431" y="214158"/>
                    </a:cubicBezTo>
                    <a:close/>
                    <a:moveTo>
                      <a:pt x="131431" y="189427"/>
                    </a:moveTo>
                    <a:cubicBezTo>
                      <a:pt x="175929" y="189427"/>
                      <a:pt x="210539" y="224051"/>
                      <a:pt x="210539" y="268567"/>
                    </a:cubicBezTo>
                    <a:cubicBezTo>
                      <a:pt x="210539" y="311847"/>
                      <a:pt x="175929" y="348944"/>
                      <a:pt x="131431" y="348944"/>
                    </a:cubicBezTo>
                    <a:cubicBezTo>
                      <a:pt x="88169" y="348944"/>
                      <a:pt x="52323" y="311847"/>
                      <a:pt x="52323" y="268567"/>
                    </a:cubicBezTo>
                    <a:cubicBezTo>
                      <a:pt x="52323" y="224051"/>
                      <a:pt x="88169" y="189427"/>
                      <a:pt x="131431" y="189427"/>
                    </a:cubicBezTo>
                    <a:close/>
                    <a:moveTo>
                      <a:pt x="698789" y="114653"/>
                    </a:moveTo>
                    <a:cubicBezTo>
                      <a:pt x="704973" y="114653"/>
                      <a:pt x="711157" y="120838"/>
                      <a:pt x="711157" y="127024"/>
                    </a:cubicBezTo>
                    <a:lnTo>
                      <a:pt x="711157" y="254441"/>
                    </a:lnTo>
                    <a:cubicBezTo>
                      <a:pt x="711157" y="255679"/>
                      <a:pt x="712394" y="256916"/>
                      <a:pt x="713631" y="256916"/>
                    </a:cubicBezTo>
                    <a:lnTo>
                      <a:pt x="843490" y="256916"/>
                    </a:lnTo>
                    <a:cubicBezTo>
                      <a:pt x="850911" y="256916"/>
                      <a:pt x="855858" y="263101"/>
                      <a:pt x="855858" y="269286"/>
                    </a:cubicBezTo>
                    <a:cubicBezTo>
                      <a:pt x="855858" y="276709"/>
                      <a:pt x="850911" y="282894"/>
                      <a:pt x="843490" y="282894"/>
                    </a:cubicBezTo>
                    <a:lnTo>
                      <a:pt x="713631" y="282894"/>
                    </a:lnTo>
                    <a:cubicBezTo>
                      <a:pt x="698789" y="282894"/>
                      <a:pt x="685185" y="270523"/>
                      <a:pt x="685185" y="254441"/>
                    </a:cubicBezTo>
                    <a:lnTo>
                      <a:pt x="685185" y="127024"/>
                    </a:lnTo>
                    <a:cubicBezTo>
                      <a:pt x="685185" y="120838"/>
                      <a:pt x="691369" y="114653"/>
                      <a:pt x="698789" y="114653"/>
                    </a:cubicBezTo>
                    <a:close/>
                    <a:moveTo>
                      <a:pt x="699459" y="24872"/>
                    </a:moveTo>
                    <a:cubicBezTo>
                      <a:pt x="565199" y="24872"/>
                      <a:pt x="455801" y="134309"/>
                      <a:pt x="455801" y="269863"/>
                    </a:cubicBezTo>
                    <a:cubicBezTo>
                      <a:pt x="455801" y="287273"/>
                      <a:pt x="457044" y="305927"/>
                      <a:pt x="460774" y="323338"/>
                    </a:cubicBezTo>
                    <a:lnTo>
                      <a:pt x="665894" y="323338"/>
                    </a:lnTo>
                    <a:cubicBezTo>
                      <a:pt x="673353" y="323338"/>
                      <a:pt x="682055" y="327068"/>
                      <a:pt x="687028" y="333287"/>
                    </a:cubicBezTo>
                    <a:cubicBezTo>
                      <a:pt x="692000" y="339505"/>
                      <a:pt x="694486" y="348210"/>
                      <a:pt x="694486" y="356915"/>
                    </a:cubicBezTo>
                    <a:lnTo>
                      <a:pt x="669623" y="511122"/>
                    </a:lnTo>
                    <a:cubicBezTo>
                      <a:pt x="679569" y="512366"/>
                      <a:pt x="689514" y="513609"/>
                      <a:pt x="699459" y="513609"/>
                    </a:cubicBezTo>
                    <a:cubicBezTo>
                      <a:pt x="833720" y="513609"/>
                      <a:pt x="943117" y="404172"/>
                      <a:pt x="943117" y="269863"/>
                    </a:cubicBezTo>
                    <a:cubicBezTo>
                      <a:pt x="943117" y="134309"/>
                      <a:pt x="833720" y="24872"/>
                      <a:pt x="699459" y="24872"/>
                    </a:cubicBezTo>
                    <a:close/>
                    <a:moveTo>
                      <a:pt x="699459" y="0"/>
                    </a:moveTo>
                    <a:cubicBezTo>
                      <a:pt x="847394" y="0"/>
                      <a:pt x="967980" y="120630"/>
                      <a:pt x="967980" y="269863"/>
                    </a:cubicBezTo>
                    <a:cubicBezTo>
                      <a:pt x="967980" y="417852"/>
                      <a:pt x="847394" y="538482"/>
                      <a:pt x="699459" y="538482"/>
                    </a:cubicBezTo>
                    <a:cubicBezTo>
                      <a:pt x="688271" y="538482"/>
                      <a:pt x="675839" y="537238"/>
                      <a:pt x="665894" y="535994"/>
                    </a:cubicBezTo>
                    <a:lnTo>
                      <a:pt x="662164" y="560866"/>
                    </a:lnTo>
                    <a:cubicBezTo>
                      <a:pt x="659678" y="578277"/>
                      <a:pt x="644760" y="590713"/>
                      <a:pt x="626113" y="590713"/>
                    </a:cubicBezTo>
                    <a:lnTo>
                      <a:pt x="571414" y="590713"/>
                    </a:lnTo>
                    <a:cubicBezTo>
                      <a:pt x="565199" y="590713"/>
                      <a:pt x="558983" y="585739"/>
                      <a:pt x="558983" y="578277"/>
                    </a:cubicBezTo>
                    <a:cubicBezTo>
                      <a:pt x="558983" y="572059"/>
                      <a:pt x="565199" y="565841"/>
                      <a:pt x="571414" y="565841"/>
                    </a:cubicBezTo>
                    <a:lnTo>
                      <a:pt x="626113" y="565841"/>
                    </a:lnTo>
                    <a:cubicBezTo>
                      <a:pt x="631086" y="565841"/>
                      <a:pt x="636058" y="562110"/>
                      <a:pt x="637301" y="557136"/>
                    </a:cubicBezTo>
                    <a:lnTo>
                      <a:pt x="668380" y="351941"/>
                    </a:lnTo>
                    <a:cubicBezTo>
                      <a:pt x="668380" y="350697"/>
                      <a:pt x="668380" y="349453"/>
                      <a:pt x="668380" y="349453"/>
                    </a:cubicBezTo>
                    <a:cubicBezTo>
                      <a:pt x="667137" y="349453"/>
                      <a:pt x="667137" y="348210"/>
                      <a:pt x="665894" y="348210"/>
                    </a:cubicBezTo>
                    <a:lnTo>
                      <a:pt x="428452" y="348210"/>
                    </a:lnTo>
                    <a:cubicBezTo>
                      <a:pt x="425965" y="348210"/>
                      <a:pt x="425965" y="349453"/>
                      <a:pt x="424722" y="350697"/>
                    </a:cubicBezTo>
                    <a:lnTo>
                      <a:pt x="406075" y="487494"/>
                    </a:lnTo>
                    <a:cubicBezTo>
                      <a:pt x="404832" y="494955"/>
                      <a:pt x="398616" y="499930"/>
                      <a:pt x="391157" y="498686"/>
                    </a:cubicBezTo>
                    <a:cubicBezTo>
                      <a:pt x="384941" y="497443"/>
                      <a:pt x="379969" y="491225"/>
                      <a:pt x="381212" y="485006"/>
                    </a:cubicBezTo>
                    <a:lnTo>
                      <a:pt x="399859" y="348210"/>
                    </a:lnTo>
                    <a:cubicBezTo>
                      <a:pt x="402346" y="333287"/>
                      <a:pt x="414777" y="323338"/>
                      <a:pt x="428452" y="323338"/>
                    </a:cubicBezTo>
                    <a:lnTo>
                      <a:pt x="435911" y="323338"/>
                    </a:lnTo>
                    <a:cubicBezTo>
                      <a:pt x="432181" y="305927"/>
                      <a:pt x="429695" y="287273"/>
                      <a:pt x="429695" y="269863"/>
                    </a:cubicBezTo>
                    <a:cubicBezTo>
                      <a:pt x="429695" y="120630"/>
                      <a:pt x="550281" y="0"/>
                      <a:pt x="699459" y="0"/>
                    </a:cubicBezTo>
                    <a:close/>
                  </a:path>
                </a:pathLst>
              </a:custGeom>
              <a:solidFill>
                <a:schemeClr val="tx2"/>
              </a:solidFill>
              <a:ln cap="flat">
                <a:noFill/>
                <a:prstDash val="solid"/>
              </a:ln>
            </p:spPr>
            <p:txBody>
              <a:bodyPr vert="horz" wrap="square" lIns="90000" tIns="45000" rIns="90000" bIns="45000" anchor="ctr" anchorCtr="1" compatLnSpc="0">
                <a:noAutofit/>
              </a:bodyPr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none" sz="1800" b="0" i="0" u="none" strike="noStrike" kern="1200">
                  <a:ln>
                    <a:noFill/>
                  </a:ln>
                  <a:latin typeface="Arial" pitchFamily="18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29" name="Freeform 28">
                <a:extLst>
                  <a:ext uri="{FF2B5EF4-FFF2-40B4-BE49-F238E27FC236}">
                    <a16:creationId xmlns:a16="http://schemas.microsoft.com/office/drawing/2014/main" id="{B80282D9-BB65-8D56-B58C-849E9F4DCD72}"/>
                  </a:ext>
                </a:extLst>
              </p:cNvPr>
              <p:cNvSpPr/>
              <p:nvPr/>
            </p:nvSpPr>
            <p:spPr>
              <a:xfrm>
                <a:off x="19729607" y="4876494"/>
                <a:ext cx="650302" cy="969566"/>
              </a:xfrm>
              <a:custGeom>
                <a:avLst/>
                <a:gdLst>
                  <a:gd name="connsiteX0" fmla="*/ 177822 w 650302"/>
                  <a:gd name="connsiteY0" fmla="*/ 771156 h 969566"/>
                  <a:gd name="connsiteX1" fmla="*/ 171610 w 650302"/>
                  <a:gd name="connsiteY1" fmla="*/ 773622 h 969566"/>
                  <a:gd name="connsiteX2" fmla="*/ 150488 w 650302"/>
                  <a:gd name="connsiteY2" fmla="*/ 790877 h 969566"/>
                  <a:gd name="connsiteX3" fmla="*/ 139306 w 650302"/>
                  <a:gd name="connsiteY3" fmla="*/ 814295 h 969566"/>
                  <a:gd name="connsiteX4" fmla="*/ 217580 w 650302"/>
                  <a:gd name="connsiteY4" fmla="*/ 814295 h 969566"/>
                  <a:gd name="connsiteX5" fmla="*/ 210124 w 650302"/>
                  <a:gd name="connsiteY5" fmla="*/ 797040 h 969566"/>
                  <a:gd name="connsiteX6" fmla="*/ 192730 w 650302"/>
                  <a:gd name="connsiteY6" fmla="*/ 773622 h 969566"/>
                  <a:gd name="connsiteX7" fmla="*/ 184034 w 650302"/>
                  <a:gd name="connsiteY7" fmla="*/ 771156 h 969566"/>
                  <a:gd name="connsiteX8" fmla="*/ 177822 w 650302"/>
                  <a:gd name="connsiteY8" fmla="*/ 771156 h 969566"/>
                  <a:gd name="connsiteX9" fmla="*/ 184034 w 650302"/>
                  <a:gd name="connsiteY9" fmla="*/ 747738 h 969566"/>
                  <a:gd name="connsiteX10" fmla="*/ 206398 w 650302"/>
                  <a:gd name="connsiteY10" fmla="*/ 755133 h 969566"/>
                  <a:gd name="connsiteX11" fmla="*/ 230004 w 650302"/>
                  <a:gd name="connsiteY11" fmla="*/ 787179 h 969566"/>
                  <a:gd name="connsiteX12" fmla="*/ 242428 w 650302"/>
                  <a:gd name="connsiteY12" fmla="*/ 814295 h 969566"/>
                  <a:gd name="connsiteX13" fmla="*/ 298338 w 650302"/>
                  <a:gd name="connsiteY13" fmla="*/ 814295 h 969566"/>
                  <a:gd name="connsiteX14" fmla="*/ 299580 w 650302"/>
                  <a:gd name="connsiteY14" fmla="*/ 814295 h 969566"/>
                  <a:gd name="connsiteX15" fmla="*/ 303308 w 650302"/>
                  <a:gd name="connsiteY15" fmla="*/ 808133 h 969566"/>
                  <a:gd name="connsiteX16" fmla="*/ 313246 w 650302"/>
                  <a:gd name="connsiteY16" fmla="*/ 792110 h 969566"/>
                  <a:gd name="connsiteX17" fmla="*/ 328156 w 650302"/>
                  <a:gd name="connsiteY17" fmla="*/ 778552 h 969566"/>
                  <a:gd name="connsiteX18" fmla="*/ 340580 w 650302"/>
                  <a:gd name="connsiteY18" fmla="*/ 773622 h 969566"/>
                  <a:gd name="connsiteX19" fmla="*/ 348036 w 650302"/>
                  <a:gd name="connsiteY19" fmla="*/ 774854 h 969566"/>
                  <a:gd name="connsiteX20" fmla="*/ 355490 w 650302"/>
                  <a:gd name="connsiteY20" fmla="*/ 778552 h 969566"/>
                  <a:gd name="connsiteX21" fmla="*/ 366672 w 650302"/>
                  <a:gd name="connsiteY21" fmla="*/ 797040 h 969566"/>
                  <a:gd name="connsiteX22" fmla="*/ 374126 w 650302"/>
                  <a:gd name="connsiteY22" fmla="*/ 810598 h 969566"/>
                  <a:gd name="connsiteX23" fmla="*/ 375368 w 650302"/>
                  <a:gd name="connsiteY23" fmla="*/ 811830 h 969566"/>
                  <a:gd name="connsiteX24" fmla="*/ 376612 w 650302"/>
                  <a:gd name="connsiteY24" fmla="*/ 811830 h 969566"/>
                  <a:gd name="connsiteX25" fmla="*/ 377854 w 650302"/>
                  <a:gd name="connsiteY25" fmla="*/ 811830 h 969566"/>
                  <a:gd name="connsiteX26" fmla="*/ 379096 w 650302"/>
                  <a:gd name="connsiteY26" fmla="*/ 811830 h 969566"/>
                  <a:gd name="connsiteX27" fmla="*/ 394006 w 650302"/>
                  <a:gd name="connsiteY27" fmla="*/ 806900 h 969566"/>
                  <a:gd name="connsiteX28" fmla="*/ 403944 w 650302"/>
                  <a:gd name="connsiteY28" fmla="*/ 803202 h 969566"/>
                  <a:gd name="connsiteX29" fmla="*/ 418854 w 650302"/>
                  <a:gd name="connsiteY29" fmla="*/ 808133 h 969566"/>
                  <a:gd name="connsiteX30" fmla="*/ 426308 w 650302"/>
                  <a:gd name="connsiteY30" fmla="*/ 815528 h 969566"/>
                  <a:gd name="connsiteX31" fmla="*/ 427550 w 650302"/>
                  <a:gd name="connsiteY31" fmla="*/ 816760 h 969566"/>
                  <a:gd name="connsiteX32" fmla="*/ 428794 w 650302"/>
                  <a:gd name="connsiteY32" fmla="*/ 816760 h 969566"/>
                  <a:gd name="connsiteX33" fmla="*/ 430036 w 650302"/>
                  <a:gd name="connsiteY33" fmla="*/ 817993 h 969566"/>
                  <a:gd name="connsiteX34" fmla="*/ 443702 w 650302"/>
                  <a:gd name="connsiteY34" fmla="*/ 822923 h 969566"/>
                  <a:gd name="connsiteX35" fmla="*/ 510794 w 650302"/>
                  <a:gd name="connsiteY35" fmla="*/ 824156 h 969566"/>
                  <a:gd name="connsiteX36" fmla="*/ 519492 w 650302"/>
                  <a:gd name="connsiteY36" fmla="*/ 831551 h 969566"/>
                  <a:gd name="connsiteX37" fmla="*/ 512036 w 650302"/>
                  <a:gd name="connsiteY37" fmla="*/ 840179 h 969566"/>
                  <a:gd name="connsiteX38" fmla="*/ 439976 w 650302"/>
                  <a:gd name="connsiteY38" fmla="*/ 838946 h 969566"/>
                  <a:gd name="connsiteX39" fmla="*/ 421338 w 650302"/>
                  <a:gd name="connsiteY39" fmla="*/ 834016 h 969566"/>
                  <a:gd name="connsiteX40" fmla="*/ 417612 w 650302"/>
                  <a:gd name="connsiteY40" fmla="*/ 830318 h 969566"/>
                  <a:gd name="connsiteX41" fmla="*/ 413884 w 650302"/>
                  <a:gd name="connsiteY41" fmla="*/ 827853 h 969566"/>
                  <a:gd name="connsiteX42" fmla="*/ 412642 w 650302"/>
                  <a:gd name="connsiteY42" fmla="*/ 826621 h 969566"/>
                  <a:gd name="connsiteX43" fmla="*/ 407672 w 650302"/>
                  <a:gd name="connsiteY43" fmla="*/ 821691 h 969566"/>
                  <a:gd name="connsiteX44" fmla="*/ 406430 w 650302"/>
                  <a:gd name="connsiteY44" fmla="*/ 821691 h 969566"/>
                  <a:gd name="connsiteX45" fmla="*/ 401460 w 650302"/>
                  <a:gd name="connsiteY45" fmla="*/ 824156 h 969566"/>
                  <a:gd name="connsiteX46" fmla="*/ 384066 w 650302"/>
                  <a:gd name="connsiteY46" fmla="*/ 830318 h 969566"/>
                  <a:gd name="connsiteX47" fmla="*/ 380338 w 650302"/>
                  <a:gd name="connsiteY47" fmla="*/ 830318 h 969566"/>
                  <a:gd name="connsiteX48" fmla="*/ 376612 w 650302"/>
                  <a:gd name="connsiteY48" fmla="*/ 831551 h 969566"/>
                  <a:gd name="connsiteX49" fmla="*/ 369156 w 650302"/>
                  <a:gd name="connsiteY49" fmla="*/ 829086 h 969566"/>
                  <a:gd name="connsiteX50" fmla="*/ 361702 w 650302"/>
                  <a:gd name="connsiteY50" fmla="*/ 825388 h 969566"/>
                  <a:gd name="connsiteX51" fmla="*/ 357974 w 650302"/>
                  <a:gd name="connsiteY51" fmla="*/ 820458 h 969566"/>
                  <a:gd name="connsiteX52" fmla="*/ 349278 w 650302"/>
                  <a:gd name="connsiteY52" fmla="*/ 804435 h 969566"/>
                  <a:gd name="connsiteX53" fmla="*/ 343066 w 650302"/>
                  <a:gd name="connsiteY53" fmla="*/ 793342 h 969566"/>
                  <a:gd name="connsiteX54" fmla="*/ 341822 w 650302"/>
                  <a:gd name="connsiteY54" fmla="*/ 792110 h 969566"/>
                  <a:gd name="connsiteX55" fmla="*/ 340580 w 650302"/>
                  <a:gd name="connsiteY55" fmla="*/ 793342 h 969566"/>
                  <a:gd name="connsiteX56" fmla="*/ 339338 w 650302"/>
                  <a:gd name="connsiteY56" fmla="*/ 794575 h 969566"/>
                  <a:gd name="connsiteX57" fmla="*/ 329398 w 650302"/>
                  <a:gd name="connsiteY57" fmla="*/ 804435 h 969566"/>
                  <a:gd name="connsiteX58" fmla="*/ 320702 w 650302"/>
                  <a:gd name="connsiteY58" fmla="*/ 817993 h 969566"/>
                  <a:gd name="connsiteX59" fmla="*/ 312004 w 650302"/>
                  <a:gd name="connsiteY59" fmla="*/ 832783 h 969566"/>
                  <a:gd name="connsiteX60" fmla="*/ 297096 w 650302"/>
                  <a:gd name="connsiteY60" fmla="*/ 847574 h 969566"/>
                  <a:gd name="connsiteX61" fmla="*/ 278458 w 650302"/>
                  <a:gd name="connsiteY61" fmla="*/ 856202 h 969566"/>
                  <a:gd name="connsiteX62" fmla="*/ 267276 w 650302"/>
                  <a:gd name="connsiteY62" fmla="*/ 857434 h 969566"/>
                  <a:gd name="connsiteX63" fmla="*/ 254852 w 650302"/>
                  <a:gd name="connsiteY63" fmla="*/ 856202 h 969566"/>
                  <a:gd name="connsiteX64" fmla="*/ 236216 w 650302"/>
                  <a:gd name="connsiteY64" fmla="*/ 843876 h 969566"/>
                  <a:gd name="connsiteX65" fmla="*/ 232488 w 650302"/>
                  <a:gd name="connsiteY65" fmla="*/ 838946 h 969566"/>
                  <a:gd name="connsiteX66" fmla="*/ 130610 w 650302"/>
                  <a:gd name="connsiteY66" fmla="*/ 838946 h 969566"/>
                  <a:gd name="connsiteX67" fmla="*/ 128124 w 650302"/>
                  <a:gd name="connsiteY67" fmla="*/ 848806 h 969566"/>
                  <a:gd name="connsiteX68" fmla="*/ 128124 w 650302"/>
                  <a:gd name="connsiteY68" fmla="*/ 850039 h 969566"/>
                  <a:gd name="connsiteX69" fmla="*/ 113216 w 650302"/>
                  <a:gd name="connsiteY69" fmla="*/ 859899 h 969566"/>
                  <a:gd name="connsiteX70" fmla="*/ 103276 w 650302"/>
                  <a:gd name="connsiteY70" fmla="*/ 845109 h 969566"/>
                  <a:gd name="connsiteX71" fmla="*/ 104518 w 650302"/>
                  <a:gd name="connsiteY71" fmla="*/ 838946 h 969566"/>
                  <a:gd name="connsiteX72" fmla="*/ 70972 w 650302"/>
                  <a:gd name="connsiteY72" fmla="*/ 838946 h 969566"/>
                  <a:gd name="connsiteX73" fmla="*/ 58548 w 650302"/>
                  <a:gd name="connsiteY73" fmla="*/ 826621 h 969566"/>
                  <a:gd name="connsiteX74" fmla="*/ 70972 w 650302"/>
                  <a:gd name="connsiteY74" fmla="*/ 814295 h 969566"/>
                  <a:gd name="connsiteX75" fmla="*/ 111972 w 650302"/>
                  <a:gd name="connsiteY75" fmla="*/ 814295 h 969566"/>
                  <a:gd name="connsiteX76" fmla="*/ 113216 w 650302"/>
                  <a:gd name="connsiteY76" fmla="*/ 810598 h 969566"/>
                  <a:gd name="connsiteX77" fmla="*/ 131852 w 650302"/>
                  <a:gd name="connsiteY77" fmla="*/ 777319 h 969566"/>
                  <a:gd name="connsiteX78" fmla="*/ 162912 w 650302"/>
                  <a:gd name="connsiteY78" fmla="*/ 751436 h 969566"/>
                  <a:gd name="connsiteX79" fmla="*/ 172852 w 650302"/>
                  <a:gd name="connsiteY79" fmla="*/ 748971 h 969566"/>
                  <a:gd name="connsiteX80" fmla="*/ 184034 w 650302"/>
                  <a:gd name="connsiteY80" fmla="*/ 747738 h 969566"/>
                  <a:gd name="connsiteX81" fmla="*/ 283982 w 650302"/>
                  <a:gd name="connsiteY81" fmla="*/ 700381 h 969566"/>
                  <a:gd name="connsiteX82" fmla="*/ 500878 w 650302"/>
                  <a:gd name="connsiteY82" fmla="*/ 700381 h 969566"/>
                  <a:gd name="connsiteX83" fmla="*/ 514512 w 650302"/>
                  <a:gd name="connsiteY83" fmla="*/ 713437 h 969566"/>
                  <a:gd name="connsiteX84" fmla="*/ 500878 w 650302"/>
                  <a:gd name="connsiteY84" fmla="*/ 725306 h 969566"/>
                  <a:gd name="connsiteX85" fmla="*/ 283982 w 650302"/>
                  <a:gd name="connsiteY85" fmla="*/ 725306 h 969566"/>
                  <a:gd name="connsiteX86" fmla="*/ 272828 w 650302"/>
                  <a:gd name="connsiteY86" fmla="*/ 713437 h 969566"/>
                  <a:gd name="connsiteX87" fmla="*/ 283982 w 650302"/>
                  <a:gd name="connsiteY87" fmla="*/ 700381 h 969566"/>
                  <a:gd name="connsiteX88" fmla="*/ 169638 w 650302"/>
                  <a:gd name="connsiteY88" fmla="*/ 625591 h 969566"/>
                  <a:gd name="connsiteX89" fmla="*/ 181952 w 650302"/>
                  <a:gd name="connsiteY89" fmla="*/ 628051 h 969566"/>
                  <a:gd name="connsiteX90" fmla="*/ 185648 w 650302"/>
                  <a:gd name="connsiteY90" fmla="*/ 634201 h 969566"/>
                  <a:gd name="connsiteX91" fmla="*/ 185648 w 650302"/>
                  <a:gd name="connsiteY91" fmla="*/ 646501 h 969566"/>
                  <a:gd name="connsiteX92" fmla="*/ 122842 w 650302"/>
                  <a:gd name="connsiteY92" fmla="*/ 710463 h 969566"/>
                  <a:gd name="connsiteX93" fmla="*/ 117916 w 650302"/>
                  <a:gd name="connsiteY93" fmla="*/ 717844 h 969566"/>
                  <a:gd name="connsiteX94" fmla="*/ 110528 w 650302"/>
                  <a:gd name="connsiteY94" fmla="*/ 717844 h 969566"/>
                  <a:gd name="connsiteX95" fmla="*/ 83434 w 650302"/>
                  <a:gd name="connsiteY95" fmla="*/ 690783 h 969566"/>
                  <a:gd name="connsiteX96" fmla="*/ 83434 w 650302"/>
                  <a:gd name="connsiteY96" fmla="*/ 678482 h 969566"/>
                  <a:gd name="connsiteX97" fmla="*/ 88360 w 650302"/>
                  <a:gd name="connsiteY97" fmla="*/ 672332 h 969566"/>
                  <a:gd name="connsiteX98" fmla="*/ 100676 w 650302"/>
                  <a:gd name="connsiteY98" fmla="*/ 672332 h 969566"/>
                  <a:gd name="connsiteX99" fmla="*/ 108064 w 650302"/>
                  <a:gd name="connsiteY99" fmla="*/ 680943 h 969566"/>
                  <a:gd name="connsiteX100" fmla="*/ 115454 w 650302"/>
                  <a:gd name="connsiteY100" fmla="*/ 679713 h 969566"/>
                  <a:gd name="connsiteX101" fmla="*/ 169638 w 650302"/>
                  <a:gd name="connsiteY101" fmla="*/ 625591 h 969566"/>
                  <a:gd name="connsiteX102" fmla="*/ 283952 w 650302"/>
                  <a:gd name="connsiteY102" fmla="*/ 619376 h 969566"/>
                  <a:gd name="connsiteX103" fmla="*/ 419926 w 650302"/>
                  <a:gd name="connsiteY103" fmla="*/ 619376 h 969566"/>
                  <a:gd name="connsiteX104" fmla="*/ 432288 w 650302"/>
                  <a:gd name="connsiteY104" fmla="*/ 631215 h 969566"/>
                  <a:gd name="connsiteX105" fmla="*/ 419926 w 650302"/>
                  <a:gd name="connsiteY105" fmla="*/ 643054 h 969566"/>
                  <a:gd name="connsiteX106" fmla="*/ 283952 w 650302"/>
                  <a:gd name="connsiteY106" fmla="*/ 643054 h 969566"/>
                  <a:gd name="connsiteX107" fmla="*/ 272828 w 650302"/>
                  <a:gd name="connsiteY107" fmla="*/ 631215 h 969566"/>
                  <a:gd name="connsiteX108" fmla="*/ 283952 w 650302"/>
                  <a:gd name="connsiteY108" fmla="*/ 619376 h 969566"/>
                  <a:gd name="connsiteX109" fmla="*/ 283982 w 650302"/>
                  <a:gd name="connsiteY109" fmla="*/ 510954 h 969566"/>
                  <a:gd name="connsiteX110" fmla="*/ 500878 w 650302"/>
                  <a:gd name="connsiteY110" fmla="*/ 510954 h 969566"/>
                  <a:gd name="connsiteX111" fmla="*/ 514512 w 650302"/>
                  <a:gd name="connsiteY111" fmla="*/ 521609 h 969566"/>
                  <a:gd name="connsiteX112" fmla="*/ 500878 w 650302"/>
                  <a:gd name="connsiteY112" fmla="*/ 534632 h 969566"/>
                  <a:gd name="connsiteX113" fmla="*/ 283982 w 650302"/>
                  <a:gd name="connsiteY113" fmla="*/ 534632 h 969566"/>
                  <a:gd name="connsiteX114" fmla="*/ 272828 w 650302"/>
                  <a:gd name="connsiteY114" fmla="*/ 521609 h 969566"/>
                  <a:gd name="connsiteX115" fmla="*/ 283982 w 650302"/>
                  <a:gd name="connsiteY115" fmla="*/ 510954 h 969566"/>
                  <a:gd name="connsiteX116" fmla="*/ 169638 w 650302"/>
                  <a:gd name="connsiteY116" fmla="*/ 434915 h 969566"/>
                  <a:gd name="connsiteX117" fmla="*/ 181952 w 650302"/>
                  <a:gd name="connsiteY117" fmla="*/ 437375 h 969566"/>
                  <a:gd name="connsiteX118" fmla="*/ 185648 w 650302"/>
                  <a:gd name="connsiteY118" fmla="*/ 443525 h 969566"/>
                  <a:gd name="connsiteX119" fmla="*/ 185648 w 650302"/>
                  <a:gd name="connsiteY119" fmla="*/ 455825 h 969566"/>
                  <a:gd name="connsiteX120" fmla="*/ 122842 w 650302"/>
                  <a:gd name="connsiteY120" fmla="*/ 519787 h 969566"/>
                  <a:gd name="connsiteX121" fmla="*/ 117916 w 650302"/>
                  <a:gd name="connsiteY121" fmla="*/ 525938 h 969566"/>
                  <a:gd name="connsiteX122" fmla="*/ 110528 w 650302"/>
                  <a:gd name="connsiteY122" fmla="*/ 525938 h 969566"/>
                  <a:gd name="connsiteX123" fmla="*/ 83434 w 650302"/>
                  <a:gd name="connsiteY123" fmla="*/ 500107 h 969566"/>
                  <a:gd name="connsiteX124" fmla="*/ 83434 w 650302"/>
                  <a:gd name="connsiteY124" fmla="*/ 487806 h 969566"/>
                  <a:gd name="connsiteX125" fmla="*/ 88360 w 650302"/>
                  <a:gd name="connsiteY125" fmla="*/ 482886 h 969566"/>
                  <a:gd name="connsiteX126" fmla="*/ 100676 w 650302"/>
                  <a:gd name="connsiteY126" fmla="*/ 482886 h 969566"/>
                  <a:gd name="connsiteX127" fmla="*/ 108064 w 650302"/>
                  <a:gd name="connsiteY127" fmla="*/ 490267 h 969566"/>
                  <a:gd name="connsiteX128" fmla="*/ 115454 w 650302"/>
                  <a:gd name="connsiteY128" fmla="*/ 489037 h 969566"/>
                  <a:gd name="connsiteX129" fmla="*/ 169638 w 650302"/>
                  <a:gd name="connsiteY129" fmla="*/ 434915 h 969566"/>
                  <a:gd name="connsiteX130" fmla="*/ 283952 w 650302"/>
                  <a:gd name="connsiteY130" fmla="*/ 427457 h 969566"/>
                  <a:gd name="connsiteX131" fmla="*/ 419926 w 650302"/>
                  <a:gd name="connsiteY131" fmla="*/ 427457 h 969566"/>
                  <a:gd name="connsiteX132" fmla="*/ 432288 w 650302"/>
                  <a:gd name="connsiteY132" fmla="*/ 440513 h 969566"/>
                  <a:gd name="connsiteX133" fmla="*/ 419926 w 650302"/>
                  <a:gd name="connsiteY133" fmla="*/ 452382 h 969566"/>
                  <a:gd name="connsiteX134" fmla="*/ 283952 w 650302"/>
                  <a:gd name="connsiteY134" fmla="*/ 452382 h 969566"/>
                  <a:gd name="connsiteX135" fmla="*/ 272828 w 650302"/>
                  <a:gd name="connsiteY135" fmla="*/ 440513 h 969566"/>
                  <a:gd name="connsiteX136" fmla="*/ 283952 w 650302"/>
                  <a:gd name="connsiteY136" fmla="*/ 427457 h 969566"/>
                  <a:gd name="connsiteX137" fmla="*/ 283982 w 650302"/>
                  <a:gd name="connsiteY137" fmla="*/ 319035 h 969566"/>
                  <a:gd name="connsiteX138" fmla="*/ 500878 w 650302"/>
                  <a:gd name="connsiteY138" fmla="*/ 319035 h 969566"/>
                  <a:gd name="connsiteX139" fmla="*/ 514512 w 650302"/>
                  <a:gd name="connsiteY139" fmla="*/ 330904 h 969566"/>
                  <a:gd name="connsiteX140" fmla="*/ 500878 w 650302"/>
                  <a:gd name="connsiteY140" fmla="*/ 343960 h 969566"/>
                  <a:gd name="connsiteX141" fmla="*/ 283982 w 650302"/>
                  <a:gd name="connsiteY141" fmla="*/ 343960 h 969566"/>
                  <a:gd name="connsiteX142" fmla="*/ 272828 w 650302"/>
                  <a:gd name="connsiteY142" fmla="*/ 330904 h 969566"/>
                  <a:gd name="connsiteX143" fmla="*/ 283982 w 650302"/>
                  <a:gd name="connsiteY143" fmla="*/ 319035 h 969566"/>
                  <a:gd name="connsiteX144" fmla="*/ 169638 w 650302"/>
                  <a:gd name="connsiteY144" fmla="*/ 245475 h 969566"/>
                  <a:gd name="connsiteX145" fmla="*/ 181952 w 650302"/>
                  <a:gd name="connsiteY145" fmla="*/ 246705 h 969566"/>
                  <a:gd name="connsiteX146" fmla="*/ 185648 w 650302"/>
                  <a:gd name="connsiteY146" fmla="*/ 252855 h 969566"/>
                  <a:gd name="connsiteX147" fmla="*/ 185648 w 650302"/>
                  <a:gd name="connsiteY147" fmla="*/ 265155 h 969566"/>
                  <a:gd name="connsiteX148" fmla="*/ 122842 w 650302"/>
                  <a:gd name="connsiteY148" fmla="*/ 329117 h 969566"/>
                  <a:gd name="connsiteX149" fmla="*/ 117916 w 650302"/>
                  <a:gd name="connsiteY149" fmla="*/ 336498 h 969566"/>
                  <a:gd name="connsiteX150" fmla="*/ 110528 w 650302"/>
                  <a:gd name="connsiteY150" fmla="*/ 336498 h 969566"/>
                  <a:gd name="connsiteX151" fmla="*/ 83434 w 650302"/>
                  <a:gd name="connsiteY151" fmla="*/ 309437 h 969566"/>
                  <a:gd name="connsiteX152" fmla="*/ 83434 w 650302"/>
                  <a:gd name="connsiteY152" fmla="*/ 297136 h 969566"/>
                  <a:gd name="connsiteX153" fmla="*/ 88360 w 650302"/>
                  <a:gd name="connsiteY153" fmla="*/ 292216 h 969566"/>
                  <a:gd name="connsiteX154" fmla="*/ 100676 w 650302"/>
                  <a:gd name="connsiteY154" fmla="*/ 292216 h 969566"/>
                  <a:gd name="connsiteX155" fmla="*/ 108064 w 650302"/>
                  <a:gd name="connsiteY155" fmla="*/ 298367 h 969566"/>
                  <a:gd name="connsiteX156" fmla="*/ 115454 w 650302"/>
                  <a:gd name="connsiteY156" fmla="*/ 298367 h 969566"/>
                  <a:gd name="connsiteX157" fmla="*/ 169638 w 650302"/>
                  <a:gd name="connsiteY157" fmla="*/ 245475 h 969566"/>
                  <a:gd name="connsiteX158" fmla="*/ 283952 w 650302"/>
                  <a:gd name="connsiteY158" fmla="*/ 238030 h 969566"/>
                  <a:gd name="connsiteX159" fmla="*/ 419926 w 650302"/>
                  <a:gd name="connsiteY159" fmla="*/ 238030 h 969566"/>
                  <a:gd name="connsiteX160" fmla="*/ 432288 w 650302"/>
                  <a:gd name="connsiteY160" fmla="*/ 249869 h 969566"/>
                  <a:gd name="connsiteX161" fmla="*/ 419926 w 650302"/>
                  <a:gd name="connsiteY161" fmla="*/ 261708 h 969566"/>
                  <a:gd name="connsiteX162" fmla="*/ 283952 w 650302"/>
                  <a:gd name="connsiteY162" fmla="*/ 261708 h 969566"/>
                  <a:gd name="connsiteX163" fmla="*/ 272828 w 650302"/>
                  <a:gd name="connsiteY163" fmla="*/ 249869 h 969566"/>
                  <a:gd name="connsiteX164" fmla="*/ 283952 w 650302"/>
                  <a:gd name="connsiteY164" fmla="*/ 238030 h 969566"/>
                  <a:gd name="connsiteX165" fmla="*/ 595592 w 650302"/>
                  <a:gd name="connsiteY165" fmla="*/ 180471 h 969566"/>
                  <a:gd name="connsiteX166" fmla="*/ 595592 w 650302"/>
                  <a:gd name="connsiteY166" fmla="*/ 868751 h 969566"/>
                  <a:gd name="connsiteX167" fmla="*/ 548342 w 650302"/>
                  <a:gd name="connsiteY167" fmla="*/ 914803 h 969566"/>
                  <a:gd name="connsiteX168" fmla="*/ 79578 w 650302"/>
                  <a:gd name="connsiteY168" fmla="*/ 914803 h 969566"/>
                  <a:gd name="connsiteX169" fmla="*/ 79578 w 650302"/>
                  <a:gd name="connsiteY169" fmla="*/ 923515 h 969566"/>
                  <a:gd name="connsiteX170" fmla="*/ 100716 w 650302"/>
                  <a:gd name="connsiteY170" fmla="*/ 944674 h 969566"/>
                  <a:gd name="connsiteX171" fmla="*/ 603052 w 650302"/>
                  <a:gd name="connsiteY171" fmla="*/ 944674 h 969566"/>
                  <a:gd name="connsiteX172" fmla="*/ 625434 w 650302"/>
                  <a:gd name="connsiteY172" fmla="*/ 923515 h 969566"/>
                  <a:gd name="connsiteX173" fmla="*/ 625434 w 650302"/>
                  <a:gd name="connsiteY173" fmla="*/ 202874 h 969566"/>
                  <a:gd name="connsiteX174" fmla="*/ 603052 w 650302"/>
                  <a:gd name="connsiteY174" fmla="*/ 180471 h 969566"/>
                  <a:gd name="connsiteX175" fmla="*/ 47248 w 650302"/>
                  <a:gd name="connsiteY175" fmla="*/ 126952 h 969566"/>
                  <a:gd name="connsiteX176" fmla="*/ 24868 w 650302"/>
                  <a:gd name="connsiteY176" fmla="*/ 148111 h 969566"/>
                  <a:gd name="connsiteX177" fmla="*/ 24868 w 650302"/>
                  <a:gd name="connsiteY177" fmla="*/ 868751 h 969566"/>
                  <a:gd name="connsiteX178" fmla="*/ 47248 w 650302"/>
                  <a:gd name="connsiteY178" fmla="*/ 889910 h 969566"/>
                  <a:gd name="connsiteX179" fmla="*/ 548342 w 650302"/>
                  <a:gd name="connsiteY179" fmla="*/ 889910 h 969566"/>
                  <a:gd name="connsiteX180" fmla="*/ 570724 w 650302"/>
                  <a:gd name="connsiteY180" fmla="*/ 868751 h 969566"/>
                  <a:gd name="connsiteX181" fmla="*/ 570724 w 650302"/>
                  <a:gd name="connsiteY181" fmla="*/ 148111 h 969566"/>
                  <a:gd name="connsiteX182" fmla="*/ 548342 w 650302"/>
                  <a:gd name="connsiteY182" fmla="*/ 126952 h 969566"/>
                  <a:gd name="connsiteX183" fmla="*/ 432706 w 650302"/>
                  <a:gd name="connsiteY183" fmla="*/ 126952 h 969566"/>
                  <a:gd name="connsiteX184" fmla="*/ 411568 w 650302"/>
                  <a:gd name="connsiteY184" fmla="*/ 169269 h 969566"/>
                  <a:gd name="connsiteX185" fmla="*/ 359344 w 650302"/>
                  <a:gd name="connsiteY185" fmla="*/ 191673 h 969566"/>
                  <a:gd name="connsiteX186" fmla="*/ 236246 w 650302"/>
                  <a:gd name="connsiteY186" fmla="*/ 191673 h 969566"/>
                  <a:gd name="connsiteX187" fmla="*/ 184024 w 650302"/>
                  <a:gd name="connsiteY187" fmla="*/ 169269 h 969566"/>
                  <a:gd name="connsiteX188" fmla="*/ 162886 w 650302"/>
                  <a:gd name="connsiteY188" fmla="*/ 126952 h 969566"/>
                  <a:gd name="connsiteX189" fmla="*/ 298344 w 650302"/>
                  <a:gd name="connsiteY189" fmla="*/ 41126 h 969566"/>
                  <a:gd name="connsiteX190" fmla="*/ 313940 w 650302"/>
                  <a:gd name="connsiteY190" fmla="*/ 57927 h 969566"/>
                  <a:gd name="connsiteX191" fmla="*/ 298344 w 650302"/>
                  <a:gd name="connsiteY191" fmla="*/ 73528 h 969566"/>
                  <a:gd name="connsiteX192" fmla="*/ 281548 w 650302"/>
                  <a:gd name="connsiteY192" fmla="*/ 57927 h 969566"/>
                  <a:gd name="connsiteX193" fmla="*/ 298344 w 650302"/>
                  <a:gd name="connsiteY193" fmla="*/ 41126 h 969566"/>
                  <a:gd name="connsiteX194" fmla="*/ 298418 w 650302"/>
                  <a:gd name="connsiteY194" fmla="*/ 26137 h 969566"/>
                  <a:gd name="connsiteX195" fmla="*/ 266088 w 650302"/>
                  <a:gd name="connsiteY195" fmla="*/ 53519 h 969566"/>
                  <a:gd name="connsiteX196" fmla="*/ 244950 w 650302"/>
                  <a:gd name="connsiteY196" fmla="*/ 70944 h 969566"/>
                  <a:gd name="connsiteX197" fmla="*/ 238734 w 650302"/>
                  <a:gd name="connsiteY197" fmla="*/ 70944 h 969566"/>
                  <a:gd name="connsiteX198" fmla="*/ 188998 w 650302"/>
                  <a:gd name="connsiteY198" fmla="*/ 116995 h 969566"/>
                  <a:gd name="connsiteX199" fmla="*/ 202674 w 650302"/>
                  <a:gd name="connsiteY199" fmla="*/ 151844 h 969566"/>
                  <a:gd name="connsiteX200" fmla="*/ 236246 w 650302"/>
                  <a:gd name="connsiteY200" fmla="*/ 166780 h 969566"/>
                  <a:gd name="connsiteX201" fmla="*/ 359344 w 650302"/>
                  <a:gd name="connsiteY201" fmla="*/ 166780 h 969566"/>
                  <a:gd name="connsiteX202" fmla="*/ 394160 w 650302"/>
                  <a:gd name="connsiteY202" fmla="*/ 151844 h 969566"/>
                  <a:gd name="connsiteX203" fmla="*/ 407838 w 650302"/>
                  <a:gd name="connsiteY203" fmla="*/ 116995 h 969566"/>
                  <a:gd name="connsiteX204" fmla="*/ 356858 w 650302"/>
                  <a:gd name="connsiteY204" fmla="*/ 70944 h 969566"/>
                  <a:gd name="connsiteX205" fmla="*/ 350640 w 650302"/>
                  <a:gd name="connsiteY205" fmla="*/ 70944 h 969566"/>
                  <a:gd name="connsiteX206" fmla="*/ 330746 w 650302"/>
                  <a:gd name="connsiteY206" fmla="*/ 53519 h 969566"/>
                  <a:gd name="connsiteX207" fmla="*/ 298418 w 650302"/>
                  <a:gd name="connsiteY207" fmla="*/ 26137 h 969566"/>
                  <a:gd name="connsiteX208" fmla="*/ 298418 w 650302"/>
                  <a:gd name="connsiteY208" fmla="*/ 0 h 969566"/>
                  <a:gd name="connsiteX209" fmla="*/ 354370 w 650302"/>
                  <a:gd name="connsiteY209" fmla="*/ 46051 h 969566"/>
                  <a:gd name="connsiteX210" fmla="*/ 356858 w 650302"/>
                  <a:gd name="connsiteY210" fmla="*/ 46051 h 969566"/>
                  <a:gd name="connsiteX211" fmla="*/ 431462 w 650302"/>
                  <a:gd name="connsiteY211" fmla="*/ 100815 h 969566"/>
                  <a:gd name="connsiteX212" fmla="*/ 548342 w 650302"/>
                  <a:gd name="connsiteY212" fmla="*/ 100815 h 969566"/>
                  <a:gd name="connsiteX213" fmla="*/ 595592 w 650302"/>
                  <a:gd name="connsiteY213" fmla="*/ 148111 h 969566"/>
                  <a:gd name="connsiteX214" fmla="*/ 595592 w 650302"/>
                  <a:gd name="connsiteY214" fmla="*/ 155578 h 969566"/>
                  <a:gd name="connsiteX215" fmla="*/ 603052 w 650302"/>
                  <a:gd name="connsiteY215" fmla="*/ 155578 h 969566"/>
                  <a:gd name="connsiteX216" fmla="*/ 650302 w 650302"/>
                  <a:gd name="connsiteY216" fmla="*/ 202874 h 969566"/>
                  <a:gd name="connsiteX217" fmla="*/ 650302 w 650302"/>
                  <a:gd name="connsiteY217" fmla="*/ 923515 h 969566"/>
                  <a:gd name="connsiteX218" fmla="*/ 603052 w 650302"/>
                  <a:gd name="connsiteY218" fmla="*/ 969566 h 969566"/>
                  <a:gd name="connsiteX219" fmla="*/ 100716 w 650302"/>
                  <a:gd name="connsiteY219" fmla="*/ 969566 h 969566"/>
                  <a:gd name="connsiteX220" fmla="*/ 54710 w 650302"/>
                  <a:gd name="connsiteY220" fmla="*/ 923515 h 969566"/>
                  <a:gd name="connsiteX221" fmla="*/ 54710 w 650302"/>
                  <a:gd name="connsiteY221" fmla="*/ 914803 h 969566"/>
                  <a:gd name="connsiteX222" fmla="*/ 47248 w 650302"/>
                  <a:gd name="connsiteY222" fmla="*/ 914803 h 969566"/>
                  <a:gd name="connsiteX223" fmla="*/ 0 w 650302"/>
                  <a:gd name="connsiteY223" fmla="*/ 868751 h 969566"/>
                  <a:gd name="connsiteX224" fmla="*/ 0 w 650302"/>
                  <a:gd name="connsiteY224" fmla="*/ 148111 h 969566"/>
                  <a:gd name="connsiteX225" fmla="*/ 47248 w 650302"/>
                  <a:gd name="connsiteY225" fmla="*/ 100815 h 969566"/>
                  <a:gd name="connsiteX226" fmla="*/ 165372 w 650302"/>
                  <a:gd name="connsiteY226" fmla="*/ 100815 h 969566"/>
                  <a:gd name="connsiteX227" fmla="*/ 238734 w 650302"/>
                  <a:gd name="connsiteY227" fmla="*/ 46051 h 969566"/>
                  <a:gd name="connsiteX228" fmla="*/ 241220 w 650302"/>
                  <a:gd name="connsiteY228" fmla="*/ 46051 h 969566"/>
                  <a:gd name="connsiteX229" fmla="*/ 298418 w 650302"/>
                  <a:gd name="connsiteY229" fmla="*/ 0 h 9695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</a:cxnLst>
                <a:rect l="l" t="t" r="r" b="b"/>
                <a:pathLst>
                  <a:path w="650302" h="969566">
                    <a:moveTo>
                      <a:pt x="177822" y="771156"/>
                    </a:moveTo>
                    <a:cubicBezTo>
                      <a:pt x="175336" y="771156"/>
                      <a:pt x="172852" y="773622"/>
                      <a:pt x="171610" y="773622"/>
                    </a:cubicBezTo>
                    <a:cubicBezTo>
                      <a:pt x="162912" y="777319"/>
                      <a:pt x="156700" y="782249"/>
                      <a:pt x="150488" y="790877"/>
                    </a:cubicBezTo>
                    <a:cubicBezTo>
                      <a:pt x="145518" y="798272"/>
                      <a:pt x="141792" y="805668"/>
                      <a:pt x="139306" y="814295"/>
                    </a:cubicBezTo>
                    <a:lnTo>
                      <a:pt x="217580" y="814295"/>
                    </a:lnTo>
                    <a:cubicBezTo>
                      <a:pt x="215094" y="808133"/>
                      <a:pt x="212610" y="801970"/>
                      <a:pt x="210124" y="797040"/>
                    </a:cubicBezTo>
                    <a:cubicBezTo>
                      <a:pt x="205156" y="787179"/>
                      <a:pt x="200186" y="778552"/>
                      <a:pt x="192730" y="773622"/>
                    </a:cubicBezTo>
                    <a:cubicBezTo>
                      <a:pt x="190246" y="772389"/>
                      <a:pt x="186518" y="771156"/>
                      <a:pt x="184034" y="771156"/>
                    </a:cubicBezTo>
                    <a:cubicBezTo>
                      <a:pt x="181548" y="771156"/>
                      <a:pt x="179064" y="771156"/>
                      <a:pt x="177822" y="771156"/>
                    </a:cubicBezTo>
                    <a:close/>
                    <a:moveTo>
                      <a:pt x="184034" y="747738"/>
                    </a:moveTo>
                    <a:cubicBezTo>
                      <a:pt x="191488" y="747738"/>
                      <a:pt x="200186" y="751436"/>
                      <a:pt x="206398" y="755133"/>
                    </a:cubicBezTo>
                    <a:cubicBezTo>
                      <a:pt x="220064" y="764994"/>
                      <a:pt x="225034" y="777319"/>
                      <a:pt x="230004" y="787179"/>
                    </a:cubicBezTo>
                    <a:cubicBezTo>
                      <a:pt x="234974" y="797040"/>
                      <a:pt x="238700" y="805668"/>
                      <a:pt x="242428" y="814295"/>
                    </a:cubicBezTo>
                    <a:lnTo>
                      <a:pt x="298338" y="814295"/>
                    </a:lnTo>
                    <a:cubicBezTo>
                      <a:pt x="298338" y="814295"/>
                      <a:pt x="298338" y="814295"/>
                      <a:pt x="299580" y="814295"/>
                    </a:cubicBezTo>
                    <a:cubicBezTo>
                      <a:pt x="299580" y="811830"/>
                      <a:pt x="302066" y="810598"/>
                      <a:pt x="303308" y="808133"/>
                    </a:cubicBezTo>
                    <a:cubicBezTo>
                      <a:pt x="305792" y="801970"/>
                      <a:pt x="309520" y="797040"/>
                      <a:pt x="313246" y="792110"/>
                    </a:cubicBezTo>
                    <a:cubicBezTo>
                      <a:pt x="318216" y="785947"/>
                      <a:pt x="321944" y="782249"/>
                      <a:pt x="328156" y="778552"/>
                    </a:cubicBezTo>
                    <a:cubicBezTo>
                      <a:pt x="331884" y="776087"/>
                      <a:pt x="334368" y="774854"/>
                      <a:pt x="340580" y="773622"/>
                    </a:cubicBezTo>
                    <a:cubicBezTo>
                      <a:pt x="343066" y="773622"/>
                      <a:pt x="346792" y="773622"/>
                      <a:pt x="348036" y="774854"/>
                    </a:cubicBezTo>
                    <a:cubicBezTo>
                      <a:pt x="351762" y="774854"/>
                      <a:pt x="354248" y="777319"/>
                      <a:pt x="355490" y="778552"/>
                    </a:cubicBezTo>
                    <a:cubicBezTo>
                      <a:pt x="361702" y="784714"/>
                      <a:pt x="364186" y="790877"/>
                      <a:pt x="366672" y="797040"/>
                    </a:cubicBezTo>
                    <a:cubicBezTo>
                      <a:pt x="370398" y="801970"/>
                      <a:pt x="371642" y="806900"/>
                      <a:pt x="374126" y="810598"/>
                    </a:cubicBezTo>
                    <a:lnTo>
                      <a:pt x="375368" y="811830"/>
                    </a:lnTo>
                    <a:lnTo>
                      <a:pt x="376612" y="811830"/>
                    </a:lnTo>
                    <a:cubicBezTo>
                      <a:pt x="376612" y="811830"/>
                      <a:pt x="376612" y="811830"/>
                      <a:pt x="377854" y="811830"/>
                    </a:cubicBezTo>
                    <a:cubicBezTo>
                      <a:pt x="377854" y="811830"/>
                      <a:pt x="377854" y="811830"/>
                      <a:pt x="379096" y="811830"/>
                    </a:cubicBezTo>
                    <a:cubicBezTo>
                      <a:pt x="384066" y="810598"/>
                      <a:pt x="387792" y="809365"/>
                      <a:pt x="394006" y="806900"/>
                    </a:cubicBezTo>
                    <a:cubicBezTo>
                      <a:pt x="396490" y="805668"/>
                      <a:pt x="398974" y="804435"/>
                      <a:pt x="403944" y="803202"/>
                    </a:cubicBezTo>
                    <a:cubicBezTo>
                      <a:pt x="410156" y="801970"/>
                      <a:pt x="415126" y="804435"/>
                      <a:pt x="418854" y="808133"/>
                    </a:cubicBezTo>
                    <a:cubicBezTo>
                      <a:pt x="422582" y="810598"/>
                      <a:pt x="425066" y="813063"/>
                      <a:pt x="426308" y="815528"/>
                    </a:cubicBezTo>
                    <a:lnTo>
                      <a:pt x="427550" y="816760"/>
                    </a:lnTo>
                    <a:cubicBezTo>
                      <a:pt x="427550" y="816760"/>
                      <a:pt x="427550" y="816760"/>
                      <a:pt x="428794" y="816760"/>
                    </a:cubicBezTo>
                    <a:cubicBezTo>
                      <a:pt x="428794" y="817993"/>
                      <a:pt x="430036" y="817993"/>
                      <a:pt x="430036" y="817993"/>
                    </a:cubicBezTo>
                    <a:cubicBezTo>
                      <a:pt x="433764" y="820458"/>
                      <a:pt x="438732" y="821691"/>
                      <a:pt x="443702" y="822923"/>
                    </a:cubicBezTo>
                    <a:cubicBezTo>
                      <a:pt x="464824" y="825388"/>
                      <a:pt x="488430" y="825388"/>
                      <a:pt x="510794" y="824156"/>
                    </a:cubicBezTo>
                    <a:cubicBezTo>
                      <a:pt x="514522" y="824156"/>
                      <a:pt x="518248" y="826621"/>
                      <a:pt x="519492" y="831551"/>
                    </a:cubicBezTo>
                    <a:cubicBezTo>
                      <a:pt x="519492" y="836481"/>
                      <a:pt x="517006" y="840179"/>
                      <a:pt x="512036" y="840179"/>
                    </a:cubicBezTo>
                    <a:cubicBezTo>
                      <a:pt x="488430" y="842644"/>
                      <a:pt x="464824" y="842644"/>
                      <a:pt x="439976" y="838946"/>
                    </a:cubicBezTo>
                    <a:cubicBezTo>
                      <a:pt x="435006" y="838946"/>
                      <a:pt x="428794" y="837714"/>
                      <a:pt x="421338" y="834016"/>
                    </a:cubicBezTo>
                    <a:cubicBezTo>
                      <a:pt x="420096" y="832783"/>
                      <a:pt x="418854" y="832783"/>
                      <a:pt x="417612" y="830318"/>
                    </a:cubicBezTo>
                    <a:lnTo>
                      <a:pt x="413884" y="827853"/>
                    </a:lnTo>
                    <a:lnTo>
                      <a:pt x="412642" y="826621"/>
                    </a:lnTo>
                    <a:cubicBezTo>
                      <a:pt x="411400" y="824156"/>
                      <a:pt x="410156" y="822923"/>
                      <a:pt x="407672" y="821691"/>
                    </a:cubicBezTo>
                    <a:cubicBezTo>
                      <a:pt x="407672" y="821691"/>
                      <a:pt x="407672" y="821691"/>
                      <a:pt x="406430" y="821691"/>
                    </a:cubicBezTo>
                    <a:cubicBezTo>
                      <a:pt x="405188" y="821691"/>
                      <a:pt x="403944" y="821691"/>
                      <a:pt x="401460" y="824156"/>
                    </a:cubicBezTo>
                    <a:cubicBezTo>
                      <a:pt x="396490" y="825388"/>
                      <a:pt x="390278" y="827853"/>
                      <a:pt x="384066" y="830318"/>
                    </a:cubicBezTo>
                    <a:cubicBezTo>
                      <a:pt x="382824" y="830318"/>
                      <a:pt x="381580" y="830318"/>
                      <a:pt x="380338" y="830318"/>
                    </a:cubicBezTo>
                    <a:cubicBezTo>
                      <a:pt x="380338" y="831551"/>
                      <a:pt x="377854" y="831551"/>
                      <a:pt x="376612" y="831551"/>
                    </a:cubicBezTo>
                    <a:cubicBezTo>
                      <a:pt x="374126" y="831551"/>
                      <a:pt x="371642" y="830318"/>
                      <a:pt x="369156" y="829086"/>
                    </a:cubicBezTo>
                    <a:cubicBezTo>
                      <a:pt x="366672" y="829086"/>
                      <a:pt x="364186" y="826621"/>
                      <a:pt x="361702" y="825388"/>
                    </a:cubicBezTo>
                    <a:cubicBezTo>
                      <a:pt x="361702" y="824156"/>
                      <a:pt x="360460" y="822923"/>
                      <a:pt x="357974" y="820458"/>
                    </a:cubicBezTo>
                    <a:cubicBezTo>
                      <a:pt x="354248" y="814295"/>
                      <a:pt x="353004" y="809365"/>
                      <a:pt x="349278" y="804435"/>
                    </a:cubicBezTo>
                    <a:cubicBezTo>
                      <a:pt x="348036" y="799505"/>
                      <a:pt x="345550" y="794575"/>
                      <a:pt x="343066" y="793342"/>
                    </a:cubicBezTo>
                    <a:cubicBezTo>
                      <a:pt x="341822" y="792110"/>
                      <a:pt x="341822" y="793342"/>
                      <a:pt x="341822" y="792110"/>
                    </a:cubicBezTo>
                    <a:cubicBezTo>
                      <a:pt x="341822" y="793342"/>
                      <a:pt x="341822" y="792110"/>
                      <a:pt x="340580" y="793342"/>
                    </a:cubicBezTo>
                    <a:cubicBezTo>
                      <a:pt x="340580" y="794575"/>
                      <a:pt x="339338" y="794575"/>
                      <a:pt x="339338" y="794575"/>
                    </a:cubicBezTo>
                    <a:cubicBezTo>
                      <a:pt x="335610" y="797040"/>
                      <a:pt x="331884" y="799505"/>
                      <a:pt x="329398" y="804435"/>
                    </a:cubicBezTo>
                    <a:cubicBezTo>
                      <a:pt x="325672" y="808133"/>
                      <a:pt x="323186" y="813063"/>
                      <a:pt x="320702" y="817993"/>
                    </a:cubicBezTo>
                    <a:cubicBezTo>
                      <a:pt x="318216" y="821691"/>
                      <a:pt x="314490" y="826621"/>
                      <a:pt x="312004" y="832783"/>
                    </a:cubicBezTo>
                    <a:cubicBezTo>
                      <a:pt x="307034" y="837714"/>
                      <a:pt x="303308" y="842644"/>
                      <a:pt x="297096" y="847574"/>
                    </a:cubicBezTo>
                    <a:cubicBezTo>
                      <a:pt x="290884" y="851271"/>
                      <a:pt x="284670" y="854969"/>
                      <a:pt x="278458" y="856202"/>
                    </a:cubicBezTo>
                    <a:cubicBezTo>
                      <a:pt x="274732" y="857434"/>
                      <a:pt x="271004" y="857434"/>
                      <a:pt x="267276" y="857434"/>
                    </a:cubicBezTo>
                    <a:cubicBezTo>
                      <a:pt x="263550" y="858667"/>
                      <a:pt x="259822" y="857434"/>
                      <a:pt x="254852" y="856202"/>
                    </a:cubicBezTo>
                    <a:cubicBezTo>
                      <a:pt x="247398" y="854969"/>
                      <a:pt x="241186" y="848806"/>
                      <a:pt x="236216" y="843876"/>
                    </a:cubicBezTo>
                    <a:cubicBezTo>
                      <a:pt x="234974" y="842644"/>
                      <a:pt x="233732" y="840179"/>
                      <a:pt x="232488" y="838946"/>
                    </a:cubicBezTo>
                    <a:lnTo>
                      <a:pt x="130610" y="838946"/>
                    </a:lnTo>
                    <a:cubicBezTo>
                      <a:pt x="129366" y="842644"/>
                      <a:pt x="129366" y="846341"/>
                      <a:pt x="128124" y="848806"/>
                    </a:cubicBezTo>
                    <a:lnTo>
                      <a:pt x="128124" y="850039"/>
                    </a:lnTo>
                    <a:cubicBezTo>
                      <a:pt x="126882" y="856202"/>
                      <a:pt x="119428" y="861132"/>
                      <a:pt x="113216" y="859899"/>
                    </a:cubicBezTo>
                    <a:cubicBezTo>
                      <a:pt x="105760" y="858667"/>
                      <a:pt x="102034" y="852504"/>
                      <a:pt x="103276" y="845109"/>
                    </a:cubicBezTo>
                    <a:cubicBezTo>
                      <a:pt x="104518" y="842644"/>
                      <a:pt x="104518" y="840179"/>
                      <a:pt x="104518" y="838946"/>
                    </a:cubicBezTo>
                    <a:lnTo>
                      <a:pt x="70972" y="838946"/>
                    </a:lnTo>
                    <a:cubicBezTo>
                      <a:pt x="63518" y="838946"/>
                      <a:pt x="58548" y="832783"/>
                      <a:pt x="58548" y="826621"/>
                    </a:cubicBezTo>
                    <a:cubicBezTo>
                      <a:pt x="58548" y="819225"/>
                      <a:pt x="63518" y="814295"/>
                      <a:pt x="70972" y="814295"/>
                    </a:cubicBezTo>
                    <a:lnTo>
                      <a:pt x="111972" y="814295"/>
                    </a:lnTo>
                    <a:cubicBezTo>
                      <a:pt x="113216" y="813063"/>
                      <a:pt x="113216" y="811830"/>
                      <a:pt x="113216" y="810598"/>
                    </a:cubicBezTo>
                    <a:cubicBezTo>
                      <a:pt x="118184" y="798272"/>
                      <a:pt x="124396" y="788412"/>
                      <a:pt x="131852" y="777319"/>
                    </a:cubicBezTo>
                    <a:cubicBezTo>
                      <a:pt x="139306" y="767459"/>
                      <a:pt x="149246" y="757599"/>
                      <a:pt x="162912" y="751436"/>
                    </a:cubicBezTo>
                    <a:cubicBezTo>
                      <a:pt x="166640" y="750203"/>
                      <a:pt x="169124" y="748971"/>
                      <a:pt x="172852" y="748971"/>
                    </a:cubicBezTo>
                    <a:cubicBezTo>
                      <a:pt x="176580" y="747738"/>
                      <a:pt x="180306" y="747738"/>
                      <a:pt x="184034" y="747738"/>
                    </a:cubicBezTo>
                    <a:close/>
                    <a:moveTo>
                      <a:pt x="283982" y="700381"/>
                    </a:moveTo>
                    <a:lnTo>
                      <a:pt x="500878" y="700381"/>
                    </a:lnTo>
                    <a:cubicBezTo>
                      <a:pt x="508314" y="700381"/>
                      <a:pt x="514512" y="706315"/>
                      <a:pt x="514512" y="713437"/>
                    </a:cubicBezTo>
                    <a:cubicBezTo>
                      <a:pt x="514512" y="719371"/>
                      <a:pt x="508314" y="725306"/>
                      <a:pt x="500878" y="725306"/>
                    </a:cubicBezTo>
                    <a:lnTo>
                      <a:pt x="283982" y="725306"/>
                    </a:lnTo>
                    <a:cubicBezTo>
                      <a:pt x="277784" y="725306"/>
                      <a:pt x="272828" y="719371"/>
                      <a:pt x="272828" y="713437"/>
                    </a:cubicBezTo>
                    <a:cubicBezTo>
                      <a:pt x="272828" y="706315"/>
                      <a:pt x="277784" y="700381"/>
                      <a:pt x="283982" y="700381"/>
                    </a:cubicBezTo>
                    <a:close/>
                    <a:moveTo>
                      <a:pt x="169638" y="625591"/>
                    </a:moveTo>
                    <a:cubicBezTo>
                      <a:pt x="173332" y="623131"/>
                      <a:pt x="178258" y="624361"/>
                      <a:pt x="181952" y="628051"/>
                    </a:cubicBezTo>
                    <a:lnTo>
                      <a:pt x="185648" y="634201"/>
                    </a:lnTo>
                    <a:cubicBezTo>
                      <a:pt x="189342" y="637891"/>
                      <a:pt x="189342" y="642811"/>
                      <a:pt x="185648" y="646501"/>
                    </a:cubicBezTo>
                    <a:cubicBezTo>
                      <a:pt x="152398" y="672332"/>
                      <a:pt x="124074" y="710463"/>
                      <a:pt x="122842" y="710463"/>
                    </a:cubicBezTo>
                    <a:lnTo>
                      <a:pt x="117916" y="717844"/>
                    </a:lnTo>
                    <a:cubicBezTo>
                      <a:pt x="115454" y="719074"/>
                      <a:pt x="111758" y="720304"/>
                      <a:pt x="110528" y="717844"/>
                    </a:cubicBezTo>
                    <a:lnTo>
                      <a:pt x="83434" y="690783"/>
                    </a:lnTo>
                    <a:cubicBezTo>
                      <a:pt x="79740" y="688323"/>
                      <a:pt x="79740" y="682173"/>
                      <a:pt x="83434" y="678482"/>
                    </a:cubicBezTo>
                    <a:lnTo>
                      <a:pt x="88360" y="672332"/>
                    </a:lnTo>
                    <a:cubicBezTo>
                      <a:pt x="92056" y="669872"/>
                      <a:pt x="98212" y="669872"/>
                      <a:pt x="100676" y="672332"/>
                    </a:cubicBezTo>
                    <a:lnTo>
                      <a:pt x="108064" y="680943"/>
                    </a:lnTo>
                    <a:cubicBezTo>
                      <a:pt x="110528" y="682173"/>
                      <a:pt x="112990" y="682173"/>
                      <a:pt x="115454" y="679713"/>
                    </a:cubicBezTo>
                    <a:cubicBezTo>
                      <a:pt x="127768" y="666182"/>
                      <a:pt x="147472" y="644041"/>
                      <a:pt x="169638" y="625591"/>
                    </a:cubicBezTo>
                    <a:close/>
                    <a:moveTo>
                      <a:pt x="283952" y="619376"/>
                    </a:moveTo>
                    <a:lnTo>
                      <a:pt x="419926" y="619376"/>
                    </a:lnTo>
                    <a:cubicBezTo>
                      <a:pt x="426108" y="619376"/>
                      <a:pt x="432288" y="624111"/>
                      <a:pt x="432288" y="631215"/>
                    </a:cubicBezTo>
                    <a:cubicBezTo>
                      <a:pt x="432288" y="637134"/>
                      <a:pt x="426108" y="643054"/>
                      <a:pt x="419926" y="643054"/>
                    </a:cubicBezTo>
                    <a:lnTo>
                      <a:pt x="283952" y="643054"/>
                    </a:lnTo>
                    <a:cubicBezTo>
                      <a:pt x="277772" y="643054"/>
                      <a:pt x="272828" y="637134"/>
                      <a:pt x="272828" y="631215"/>
                    </a:cubicBezTo>
                    <a:cubicBezTo>
                      <a:pt x="272828" y="624111"/>
                      <a:pt x="277772" y="619376"/>
                      <a:pt x="283952" y="619376"/>
                    </a:cubicBezTo>
                    <a:close/>
                    <a:moveTo>
                      <a:pt x="283982" y="510954"/>
                    </a:moveTo>
                    <a:lnTo>
                      <a:pt x="500878" y="510954"/>
                    </a:lnTo>
                    <a:cubicBezTo>
                      <a:pt x="508314" y="510954"/>
                      <a:pt x="514512" y="515689"/>
                      <a:pt x="514512" y="521609"/>
                    </a:cubicBezTo>
                    <a:cubicBezTo>
                      <a:pt x="514512" y="528712"/>
                      <a:pt x="508314" y="534632"/>
                      <a:pt x="500878" y="534632"/>
                    </a:cubicBezTo>
                    <a:lnTo>
                      <a:pt x="283982" y="534632"/>
                    </a:lnTo>
                    <a:cubicBezTo>
                      <a:pt x="277784" y="534632"/>
                      <a:pt x="272828" y="528712"/>
                      <a:pt x="272828" y="521609"/>
                    </a:cubicBezTo>
                    <a:cubicBezTo>
                      <a:pt x="272828" y="515689"/>
                      <a:pt x="277784" y="510954"/>
                      <a:pt x="283982" y="510954"/>
                    </a:cubicBezTo>
                    <a:close/>
                    <a:moveTo>
                      <a:pt x="169638" y="434915"/>
                    </a:moveTo>
                    <a:cubicBezTo>
                      <a:pt x="173332" y="432455"/>
                      <a:pt x="178258" y="433685"/>
                      <a:pt x="181952" y="437375"/>
                    </a:cubicBezTo>
                    <a:lnTo>
                      <a:pt x="185648" y="443525"/>
                    </a:lnTo>
                    <a:cubicBezTo>
                      <a:pt x="189342" y="447215"/>
                      <a:pt x="189342" y="453365"/>
                      <a:pt x="185648" y="455825"/>
                    </a:cubicBezTo>
                    <a:cubicBezTo>
                      <a:pt x="152398" y="482886"/>
                      <a:pt x="124074" y="519787"/>
                      <a:pt x="122842" y="519787"/>
                    </a:cubicBezTo>
                    <a:lnTo>
                      <a:pt x="117916" y="525938"/>
                    </a:lnTo>
                    <a:cubicBezTo>
                      <a:pt x="115454" y="528398"/>
                      <a:pt x="111758" y="528398"/>
                      <a:pt x="110528" y="525938"/>
                    </a:cubicBezTo>
                    <a:lnTo>
                      <a:pt x="83434" y="500107"/>
                    </a:lnTo>
                    <a:cubicBezTo>
                      <a:pt x="79740" y="496417"/>
                      <a:pt x="79740" y="491497"/>
                      <a:pt x="83434" y="487806"/>
                    </a:cubicBezTo>
                    <a:lnTo>
                      <a:pt x="88360" y="482886"/>
                    </a:lnTo>
                    <a:cubicBezTo>
                      <a:pt x="92056" y="479196"/>
                      <a:pt x="98212" y="479196"/>
                      <a:pt x="100676" y="482886"/>
                    </a:cubicBezTo>
                    <a:lnTo>
                      <a:pt x="108064" y="490267"/>
                    </a:lnTo>
                    <a:cubicBezTo>
                      <a:pt x="110528" y="491497"/>
                      <a:pt x="112990" y="491497"/>
                      <a:pt x="115454" y="489037"/>
                    </a:cubicBezTo>
                    <a:cubicBezTo>
                      <a:pt x="127768" y="474276"/>
                      <a:pt x="147472" y="453365"/>
                      <a:pt x="169638" y="434915"/>
                    </a:cubicBezTo>
                    <a:close/>
                    <a:moveTo>
                      <a:pt x="283952" y="427457"/>
                    </a:moveTo>
                    <a:lnTo>
                      <a:pt x="419926" y="427457"/>
                    </a:lnTo>
                    <a:cubicBezTo>
                      <a:pt x="426108" y="427457"/>
                      <a:pt x="432288" y="433391"/>
                      <a:pt x="432288" y="440513"/>
                    </a:cubicBezTo>
                    <a:cubicBezTo>
                      <a:pt x="432288" y="446447"/>
                      <a:pt x="426108" y="452382"/>
                      <a:pt x="419926" y="452382"/>
                    </a:cubicBezTo>
                    <a:lnTo>
                      <a:pt x="283952" y="452382"/>
                    </a:lnTo>
                    <a:cubicBezTo>
                      <a:pt x="277772" y="452382"/>
                      <a:pt x="272828" y="446447"/>
                      <a:pt x="272828" y="440513"/>
                    </a:cubicBezTo>
                    <a:cubicBezTo>
                      <a:pt x="272828" y="433391"/>
                      <a:pt x="277772" y="427457"/>
                      <a:pt x="283952" y="427457"/>
                    </a:cubicBezTo>
                    <a:close/>
                    <a:moveTo>
                      <a:pt x="283982" y="319035"/>
                    </a:moveTo>
                    <a:lnTo>
                      <a:pt x="500878" y="319035"/>
                    </a:lnTo>
                    <a:cubicBezTo>
                      <a:pt x="508314" y="319035"/>
                      <a:pt x="514512" y="324969"/>
                      <a:pt x="514512" y="330904"/>
                    </a:cubicBezTo>
                    <a:cubicBezTo>
                      <a:pt x="514512" y="338025"/>
                      <a:pt x="508314" y="343960"/>
                      <a:pt x="500878" y="343960"/>
                    </a:cubicBezTo>
                    <a:lnTo>
                      <a:pt x="283982" y="343960"/>
                    </a:lnTo>
                    <a:cubicBezTo>
                      <a:pt x="277784" y="343960"/>
                      <a:pt x="272828" y="338025"/>
                      <a:pt x="272828" y="330904"/>
                    </a:cubicBezTo>
                    <a:cubicBezTo>
                      <a:pt x="272828" y="324969"/>
                      <a:pt x="277784" y="319035"/>
                      <a:pt x="283982" y="319035"/>
                    </a:cubicBezTo>
                    <a:close/>
                    <a:moveTo>
                      <a:pt x="169638" y="245475"/>
                    </a:moveTo>
                    <a:cubicBezTo>
                      <a:pt x="173332" y="241785"/>
                      <a:pt x="178258" y="243015"/>
                      <a:pt x="181952" y="246705"/>
                    </a:cubicBezTo>
                    <a:lnTo>
                      <a:pt x="185648" y="252855"/>
                    </a:lnTo>
                    <a:cubicBezTo>
                      <a:pt x="189342" y="256545"/>
                      <a:pt x="189342" y="262695"/>
                      <a:pt x="185648" y="265155"/>
                    </a:cubicBezTo>
                    <a:cubicBezTo>
                      <a:pt x="152398" y="292216"/>
                      <a:pt x="124074" y="329117"/>
                      <a:pt x="122842" y="329117"/>
                    </a:cubicBezTo>
                    <a:lnTo>
                      <a:pt x="117916" y="336498"/>
                    </a:lnTo>
                    <a:cubicBezTo>
                      <a:pt x="115454" y="338958"/>
                      <a:pt x="111758" y="338958"/>
                      <a:pt x="110528" y="336498"/>
                    </a:cubicBezTo>
                    <a:lnTo>
                      <a:pt x="83434" y="309437"/>
                    </a:lnTo>
                    <a:cubicBezTo>
                      <a:pt x="79740" y="305747"/>
                      <a:pt x="79740" y="300827"/>
                      <a:pt x="83434" y="297136"/>
                    </a:cubicBezTo>
                    <a:lnTo>
                      <a:pt x="88360" y="292216"/>
                    </a:lnTo>
                    <a:cubicBezTo>
                      <a:pt x="92056" y="288526"/>
                      <a:pt x="98212" y="288526"/>
                      <a:pt x="100676" y="292216"/>
                    </a:cubicBezTo>
                    <a:lnTo>
                      <a:pt x="108064" y="298367"/>
                    </a:lnTo>
                    <a:cubicBezTo>
                      <a:pt x="110528" y="300827"/>
                      <a:pt x="112990" y="300827"/>
                      <a:pt x="115454" y="298367"/>
                    </a:cubicBezTo>
                    <a:cubicBezTo>
                      <a:pt x="127768" y="283606"/>
                      <a:pt x="147472" y="262695"/>
                      <a:pt x="169638" y="245475"/>
                    </a:cubicBezTo>
                    <a:close/>
                    <a:moveTo>
                      <a:pt x="283952" y="238030"/>
                    </a:moveTo>
                    <a:lnTo>
                      <a:pt x="419926" y="238030"/>
                    </a:lnTo>
                    <a:cubicBezTo>
                      <a:pt x="426108" y="238030"/>
                      <a:pt x="432288" y="242765"/>
                      <a:pt x="432288" y="249869"/>
                    </a:cubicBezTo>
                    <a:cubicBezTo>
                      <a:pt x="432288" y="255788"/>
                      <a:pt x="426108" y="261708"/>
                      <a:pt x="419926" y="261708"/>
                    </a:cubicBezTo>
                    <a:lnTo>
                      <a:pt x="283952" y="261708"/>
                    </a:lnTo>
                    <a:cubicBezTo>
                      <a:pt x="277772" y="261708"/>
                      <a:pt x="272828" y="255788"/>
                      <a:pt x="272828" y="249869"/>
                    </a:cubicBezTo>
                    <a:cubicBezTo>
                      <a:pt x="272828" y="242765"/>
                      <a:pt x="277772" y="238030"/>
                      <a:pt x="283952" y="238030"/>
                    </a:cubicBezTo>
                    <a:close/>
                    <a:moveTo>
                      <a:pt x="595592" y="180471"/>
                    </a:moveTo>
                    <a:lnTo>
                      <a:pt x="595592" y="868751"/>
                    </a:lnTo>
                    <a:cubicBezTo>
                      <a:pt x="595592" y="894888"/>
                      <a:pt x="574454" y="914803"/>
                      <a:pt x="548342" y="914803"/>
                    </a:cubicBezTo>
                    <a:lnTo>
                      <a:pt x="79578" y="914803"/>
                    </a:lnTo>
                    <a:lnTo>
                      <a:pt x="79578" y="923515"/>
                    </a:lnTo>
                    <a:cubicBezTo>
                      <a:pt x="79578" y="934717"/>
                      <a:pt x="89524" y="944674"/>
                      <a:pt x="100716" y="944674"/>
                    </a:cubicBezTo>
                    <a:lnTo>
                      <a:pt x="603052" y="944674"/>
                    </a:lnTo>
                    <a:cubicBezTo>
                      <a:pt x="615486" y="944674"/>
                      <a:pt x="625434" y="934717"/>
                      <a:pt x="625434" y="923515"/>
                    </a:cubicBezTo>
                    <a:lnTo>
                      <a:pt x="625434" y="202874"/>
                    </a:lnTo>
                    <a:cubicBezTo>
                      <a:pt x="625434" y="190428"/>
                      <a:pt x="615486" y="180471"/>
                      <a:pt x="603052" y="180471"/>
                    </a:cubicBezTo>
                    <a:close/>
                    <a:moveTo>
                      <a:pt x="47248" y="126952"/>
                    </a:moveTo>
                    <a:cubicBezTo>
                      <a:pt x="34814" y="126952"/>
                      <a:pt x="24868" y="135664"/>
                      <a:pt x="24868" y="148111"/>
                    </a:cubicBezTo>
                    <a:lnTo>
                      <a:pt x="24868" y="868751"/>
                    </a:lnTo>
                    <a:cubicBezTo>
                      <a:pt x="24868" y="879953"/>
                      <a:pt x="34814" y="889910"/>
                      <a:pt x="47248" y="889910"/>
                    </a:cubicBezTo>
                    <a:lnTo>
                      <a:pt x="548342" y="889910"/>
                    </a:lnTo>
                    <a:cubicBezTo>
                      <a:pt x="560776" y="889910"/>
                      <a:pt x="570724" y="879953"/>
                      <a:pt x="570724" y="868751"/>
                    </a:cubicBezTo>
                    <a:lnTo>
                      <a:pt x="570724" y="148111"/>
                    </a:lnTo>
                    <a:cubicBezTo>
                      <a:pt x="570724" y="135664"/>
                      <a:pt x="560776" y="126952"/>
                      <a:pt x="548342" y="126952"/>
                    </a:cubicBezTo>
                    <a:lnTo>
                      <a:pt x="432706" y="126952"/>
                    </a:lnTo>
                    <a:cubicBezTo>
                      <a:pt x="431462" y="143132"/>
                      <a:pt x="424002" y="158068"/>
                      <a:pt x="411568" y="169269"/>
                    </a:cubicBezTo>
                    <a:cubicBezTo>
                      <a:pt x="397890" y="184205"/>
                      <a:pt x="380482" y="191673"/>
                      <a:pt x="359344" y="191673"/>
                    </a:cubicBezTo>
                    <a:lnTo>
                      <a:pt x="236246" y="191673"/>
                    </a:lnTo>
                    <a:cubicBezTo>
                      <a:pt x="216352" y="191673"/>
                      <a:pt x="197702" y="184205"/>
                      <a:pt x="184024" y="169269"/>
                    </a:cubicBezTo>
                    <a:cubicBezTo>
                      <a:pt x="172832" y="158068"/>
                      <a:pt x="164130" y="143132"/>
                      <a:pt x="162886" y="126952"/>
                    </a:cubicBezTo>
                    <a:close/>
                    <a:moveTo>
                      <a:pt x="298344" y="41126"/>
                    </a:moveTo>
                    <a:cubicBezTo>
                      <a:pt x="306740" y="41126"/>
                      <a:pt x="313940" y="48326"/>
                      <a:pt x="313940" y="57927"/>
                    </a:cubicBezTo>
                    <a:cubicBezTo>
                      <a:pt x="313940" y="66327"/>
                      <a:pt x="306740" y="73528"/>
                      <a:pt x="298344" y="73528"/>
                    </a:cubicBezTo>
                    <a:cubicBezTo>
                      <a:pt x="288746" y="73528"/>
                      <a:pt x="281548" y="66327"/>
                      <a:pt x="281548" y="57927"/>
                    </a:cubicBezTo>
                    <a:cubicBezTo>
                      <a:pt x="281548" y="48326"/>
                      <a:pt x="288746" y="41126"/>
                      <a:pt x="298344" y="41126"/>
                    </a:cubicBezTo>
                    <a:close/>
                    <a:moveTo>
                      <a:pt x="298418" y="26137"/>
                    </a:moveTo>
                    <a:cubicBezTo>
                      <a:pt x="282252" y="26137"/>
                      <a:pt x="268576" y="37339"/>
                      <a:pt x="266088" y="53519"/>
                    </a:cubicBezTo>
                    <a:cubicBezTo>
                      <a:pt x="263602" y="63476"/>
                      <a:pt x="254898" y="70944"/>
                      <a:pt x="244950" y="70944"/>
                    </a:cubicBezTo>
                    <a:lnTo>
                      <a:pt x="238734" y="70944"/>
                    </a:lnTo>
                    <a:cubicBezTo>
                      <a:pt x="211378" y="70944"/>
                      <a:pt x="188998" y="92102"/>
                      <a:pt x="188998" y="116995"/>
                    </a:cubicBezTo>
                    <a:cubicBezTo>
                      <a:pt x="187754" y="130686"/>
                      <a:pt x="192728" y="143132"/>
                      <a:pt x="202674" y="151844"/>
                    </a:cubicBezTo>
                    <a:cubicBezTo>
                      <a:pt x="210136" y="160557"/>
                      <a:pt x="222570" y="166780"/>
                      <a:pt x="236246" y="166780"/>
                    </a:cubicBezTo>
                    <a:lnTo>
                      <a:pt x="359344" y="166780"/>
                    </a:lnTo>
                    <a:cubicBezTo>
                      <a:pt x="373022" y="166780"/>
                      <a:pt x="385456" y="160557"/>
                      <a:pt x="394160" y="151844"/>
                    </a:cubicBezTo>
                    <a:cubicBezTo>
                      <a:pt x="404106" y="143132"/>
                      <a:pt x="407838" y="130686"/>
                      <a:pt x="407838" y="116995"/>
                    </a:cubicBezTo>
                    <a:cubicBezTo>
                      <a:pt x="406594" y="92102"/>
                      <a:pt x="384212" y="70944"/>
                      <a:pt x="356858" y="70944"/>
                    </a:cubicBezTo>
                    <a:lnTo>
                      <a:pt x="350640" y="70944"/>
                    </a:lnTo>
                    <a:cubicBezTo>
                      <a:pt x="340694" y="70944"/>
                      <a:pt x="331990" y="63476"/>
                      <a:pt x="330746" y="53519"/>
                    </a:cubicBezTo>
                    <a:cubicBezTo>
                      <a:pt x="327016" y="37339"/>
                      <a:pt x="313338" y="26137"/>
                      <a:pt x="298418" y="26137"/>
                    </a:cubicBezTo>
                    <a:close/>
                    <a:moveTo>
                      <a:pt x="298418" y="0"/>
                    </a:moveTo>
                    <a:cubicBezTo>
                      <a:pt x="325772" y="0"/>
                      <a:pt x="348154" y="18669"/>
                      <a:pt x="354370" y="46051"/>
                    </a:cubicBezTo>
                    <a:lnTo>
                      <a:pt x="356858" y="46051"/>
                    </a:lnTo>
                    <a:cubicBezTo>
                      <a:pt x="391672" y="46051"/>
                      <a:pt x="422758" y="69699"/>
                      <a:pt x="431462" y="100815"/>
                    </a:cubicBezTo>
                    <a:lnTo>
                      <a:pt x="548342" y="100815"/>
                    </a:lnTo>
                    <a:cubicBezTo>
                      <a:pt x="574454" y="100815"/>
                      <a:pt x="595592" y="121973"/>
                      <a:pt x="595592" y="148111"/>
                    </a:cubicBezTo>
                    <a:lnTo>
                      <a:pt x="595592" y="155578"/>
                    </a:lnTo>
                    <a:lnTo>
                      <a:pt x="603052" y="155578"/>
                    </a:lnTo>
                    <a:cubicBezTo>
                      <a:pt x="629164" y="155578"/>
                      <a:pt x="650302" y="176737"/>
                      <a:pt x="650302" y="202874"/>
                    </a:cubicBezTo>
                    <a:lnTo>
                      <a:pt x="650302" y="923515"/>
                    </a:lnTo>
                    <a:cubicBezTo>
                      <a:pt x="650302" y="948408"/>
                      <a:pt x="629164" y="969566"/>
                      <a:pt x="603052" y="969566"/>
                    </a:cubicBezTo>
                    <a:lnTo>
                      <a:pt x="100716" y="969566"/>
                    </a:lnTo>
                    <a:cubicBezTo>
                      <a:pt x="74604" y="969566"/>
                      <a:pt x="54710" y="948408"/>
                      <a:pt x="54710" y="923515"/>
                    </a:cubicBezTo>
                    <a:lnTo>
                      <a:pt x="54710" y="914803"/>
                    </a:lnTo>
                    <a:lnTo>
                      <a:pt x="47248" y="914803"/>
                    </a:lnTo>
                    <a:cubicBezTo>
                      <a:pt x="21136" y="914803"/>
                      <a:pt x="0" y="894888"/>
                      <a:pt x="0" y="868751"/>
                    </a:cubicBezTo>
                    <a:lnTo>
                      <a:pt x="0" y="148111"/>
                    </a:lnTo>
                    <a:cubicBezTo>
                      <a:pt x="0" y="121973"/>
                      <a:pt x="21136" y="100815"/>
                      <a:pt x="47248" y="100815"/>
                    </a:cubicBezTo>
                    <a:lnTo>
                      <a:pt x="165372" y="100815"/>
                    </a:lnTo>
                    <a:cubicBezTo>
                      <a:pt x="172832" y="69699"/>
                      <a:pt x="203918" y="46051"/>
                      <a:pt x="238734" y="46051"/>
                    </a:cubicBezTo>
                    <a:lnTo>
                      <a:pt x="241220" y="46051"/>
                    </a:lnTo>
                    <a:cubicBezTo>
                      <a:pt x="247438" y="18669"/>
                      <a:pt x="269818" y="0"/>
                      <a:pt x="298418" y="0"/>
                    </a:cubicBezTo>
                    <a:close/>
                  </a:path>
                </a:pathLst>
              </a:custGeom>
              <a:solidFill>
                <a:schemeClr val="tx2"/>
              </a:solidFill>
              <a:ln cap="flat">
                <a:noFill/>
                <a:prstDash val="solid"/>
              </a:ln>
            </p:spPr>
            <p:txBody>
              <a:bodyPr vert="horz" wrap="square" lIns="90000" tIns="45000" rIns="90000" bIns="45000" anchor="ctr" anchorCtr="1" compatLnSpc="0">
                <a:noAutofit/>
              </a:bodyPr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none" sz="1800" b="0" i="0" u="none" strike="noStrike" kern="1200">
                  <a:ln>
                    <a:noFill/>
                  </a:ln>
                  <a:latin typeface="Arial" pitchFamily="18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30" name="Freeform 322">
                <a:extLst>
                  <a:ext uri="{FF2B5EF4-FFF2-40B4-BE49-F238E27FC236}">
                    <a16:creationId xmlns:a16="http://schemas.microsoft.com/office/drawing/2014/main" id="{B2C604AD-C9FF-CF00-B5D1-66C3B7EAB460}"/>
                  </a:ext>
                </a:extLst>
              </p:cNvPr>
              <p:cNvSpPr/>
              <p:nvPr/>
            </p:nvSpPr>
            <p:spPr>
              <a:xfrm>
                <a:off x="13054655" y="4850325"/>
                <a:ext cx="920640" cy="1023154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740" h="822">
                    <a:moveTo>
                      <a:pt x="653" y="259"/>
                    </a:moveTo>
                    <a:cubicBezTo>
                      <a:pt x="652" y="268"/>
                      <a:pt x="651" y="277"/>
                      <a:pt x="649" y="286"/>
                    </a:cubicBezTo>
                    <a:cubicBezTo>
                      <a:pt x="647" y="296"/>
                      <a:pt x="651" y="306"/>
                      <a:pt x="660" y="311"/>
                    </a:cubicBezTo>
                    <a:lnTo>
                      <a:pt x="703" y="336"/>
                    </a:lnTo>
                    <a:cubicBezTo>
                      <a:pt x="705" y="337"/>
                      <a:pt x="705" y="338"/>
                      <a:pt x="704" y="339"/>
                    </a:cubicBezTo>
                    <a:lnTo>
                      <a:pt x="673" y="393"/>
                    </a:lnTo>
                    <a:cubicBezTo>
                      <a:pt x="672" y="394"/>
                      <a:pt x="671" y="395"/>
                      <a:pt x="670" y="394"/>
                    </a:cubicBezTo>
                    <a:lnTo>
                      <a:pt x="626" y="369"/>
                    </a:lnTo>
                    <a:cubicBezTo>
                      <a:pt x="618" y="364"/>
                      <a:pt x="607" y="365"/>
                      <a:pt x="599" y="372"/>
                    </a:cubicBezTo>
                    <a:cubicBezTo>
                      <a:pt x="592" y="379"/>
                      <a:pt x="585" y="384"/>
                      <a:pt x="577" y="389"/>
                    </a:cubicBezTo>
                    <a:cubicBezTo>
                      <a:pt x="569" y="394"/>
                      <a:pt x="564" y="404"/>
                      <a:pt x="567" y="414"/>
                    </a:cubicBezTo>
                    <a:lnTo>
                      <a:pt x="580" y="463"/>
                    </a:lnTo>
                    <a:cubicBezTo>
                      <a:pt x="581" y="464"/>
                      <a:pt x="580" y="465"/>
                      <a:pt x="579" y="466"/>
                    </a:cubicBezTo>
                    <a:lnTo>
                      <a:pt x="518" y="482"/>
                    </a:lnTo>
                    <a:cubicBezTo>
                      <a:pt x="517" y="482"/>
                      <a:pt x="516" y="481"/>
                      <a:pt x="516" y="480"/>
                    </a:cubicBezTo>
                    <a:lnTo>
                      <a:pt x="503" y="431"/>
                    </a:lnTo>
                    <a:cubicBezTo>
                      <a:pt x="500" y="422"/>
                      <a:pt x="492" y="415"/>
                      <a:pt x="481" y="415"/>
                    </a:cubicBezTo>
                    <a:cubicBezTo>
                      <a:pt x="472" y="414"/>
                      <a:pt x="463" y="413"/>
                      <a:pt x="454" y="411"/>
                    </a:cubicBezTo>
                    <a:cubicBezTo>
                      <a:pt x="453" y="410"/>
                      <a:pt x="451" y="410"/>
                      <a:pt x="449" y="410"/>
                    </a:cubicBezTo>
                    <a:cubicBezTo>
                      <a:pt x="441" y="410"/>
                      <a:pt x="433" y="415"/>
                      <a:pt x="429" y="422"/>
                    </a:cubicBezTo>
                    <a:lnTo>
                      <a:pt x="404" y="465"/>
                    </a:lnTo>
                    <a:cubicBezTo>
                      <a:pt x="403" y="466"/>
                      <a:pt x="403" y="467"/>
                      <a:pt x="402" y="467"/>
                    </a:cubicBezTo>
                    <a:cubicBezTo>
                      <a:pt x="402" y="467"/>
                      <a:pt x="401" y="467"/>
                      <a:pt x="401" y="466"/>
                    </a:cubicBezTo>
                    <a:lnTo>
                      <a:pt x="382" y="456"/>
                    </a:lnTo>
                    <a:cubicBezTo>
                      <a:pt x="407" y="426"/>
                      <a:pt x="422" y="390"/>
                      <a:pt x="427" y="352"/>
                    </a:cubicBezTo>
                    <a:cubicBezTo>
                      <a:pt x="429" y="352"/>
                      <a:pt x="429" y="352"/>
                      <a:pt x="430" y="353"/>
                    </a:cubicBezTo>
                    <a:cubicBezTo>
                      <a:pt x="448" y="363"/>
                      <a:pt x="468" y="369"/>
                      <a:pt x="488" y="369"/>
                    </a:cubicBezTo>
                    <a:cubicBezTo>
                      <a:pt x="499" y="369"/>
                      <a:pt x="509" y="368"/>
                      <a:pt x="520" y="364"/>
                    </a:cubicBezTo>
                    <a:cubicBezTo>
                      <a:pt x="550" y="357"/>
                      <a:pt x="575" y="337"/>
                      <a:pt x="591" y="310"/>
                    </a:cubicBezTo>
                    <a:cubicBezTo>
                      <a:pt x="607" y="282"/>
                      <a:pt x="611" y="250"/>
                      <a:pt x="603" y="219"/>
                    </a:cubicBezTo>
                    <a:cubicBezTo>
                      <a:pt x="595" y="189"/>
                      <a:pt x="575" y="163"/>
                      <a:pt x="548" y="148"/>
                    </a:cubicBezTo>
                    <a:cubicBezTo>
                      <a:pt x="492" y="115"/>
                      <a:pt x="419" y="134"/>
                      <a:pt x="386" y="191"/>
                    </a:cubicBezTo>
                    <a:cubicBezTo>
                      <a:pt x="386" y="191"/>
                      <a:pt x="386" y="192"/>
                      <a:pt x="386" y="193"/>
                    </a:cubicBezTo>
                    <a:cubicBezTo>
                      <a:pt x="362" y="162"/>
                      <a:pt x="332" y="138"/>
                      <a:pt x="297" y="123"/>
                    </a:cubicBezTo>
                    <a:lnTo>
                      <a:pt x="304" y="109"/>
                    </a:lnTo>
                    <a:cubicBezTo>
                      <a:pt x="305" y="108"/>
                      <a:pt x="307" y="108"/>
                      <a:pt x="308" y="108"/>
                    </a:cubicBezTo>
                    <a:lnTo>
                      <a:pt x="351" y="133"/>
                    </a:lnTo>
                    <a:cubicBezTo>
                      <a:pt x="360" y="138"/>
                      <a:pt x="370" y="136"/>
                      <a:pt x="378" y="130"/>
                    </a:cubicBezTo>
                    <a:cubicBezTo>
                      <a:pt x="385" y="123"/>
                      <a:pt x="392" y="117"/>
                      <a:pt x="401" y="112"/>
                    </a:cubicBezTo>
                    <a:cubicBezTo>
                      <a:pt x="409" y="106"/>
                      <a:pt x="413" y="97"/>
                      <a:pt x="410" y="87"/>
                    </a:cubicBezTo>
                    <a:lnTo>
                      <a:pt x="397" y="40"/>
                    </a:lnTo>
                    <a:cubicBezTo>
                      <a:pt x="397" y="38"/>
                      <a:pt x="398" y="37"/>
                      <a:pt x="399" y="36"/>
                    </a:cubicBezTo>
                    <a:lnTo>
                      <a:pt x="459" y="20"/>
                    </a:lnTo>
                    <a:cubicBezTo>
                      <a:pt x="460" y="20"/>
                      <a:pt x="462" y="21"/>
                      <a:pt x="462" y="22"/>
                    </a:cubicBezTo>
                    <a:lnTo>
                      <a:pt x="475" y="69"/>
                    </a:lnTo>
                    <a:cubicBezTo>
                      <a:pt x="477" y="79"/>
                      <a:pt x="486" y="86"/>
                      <a:pt x="496" y="86"/>
                    </a:cubicBezTo>
                    <a:cubicBezTo>
                      <a:pt x="506" y="87"/>
                      <a:pt x="515" y="88"/>
                      <a:pt x="524" y="90"/>
                    </a:cubicBezTo>
                    <a:cubicBezTo>
                      <a:pt x="534" y="92"/>
                      <a:pt x="544" y="88"/>
                      <a:pt x="550" y="80"/>
                    </a:cubicBezTo>
                    <a:lnTo>
                      <a:pt x="574" y="37"/>
                    </a:lnTo>
                    <a:cubicBezTo>
                      <a:pt x="575" y="35"/>
                      <a:pt x="576" y="35"/>
                      <a:pt x="577" y="36"/>
                    </a:cubicBezTo>
                    <a:lnTo>
                      <a:pt x="631" y="67"/>
                    </a:lnTo>
                    <a:cubicBezTo>
                      <a:pt x="632" y="67"/>
                      <a:pt x="633" y="69"/>
                      <a:pt x="632" y="70"/>
                    </a:cubicBezTo>
                    <a:lnTo>
                      <a:pt x="607" y="113"/>
                    </a:lnTo>
                    <a:cubicBezTo>
                      <a:pt x="602" y="122"/>
                      <a:pt x="603" y="132"/>
                      <a:pt x="610" y="140"/>
                    </a:cubicBezTo>
                    <a:cubicBezTo>
                      <a:pt x="617" y="147"/>
                      <a:pt x="622" y="154"/>
                      <a:pt x="627" y="162"/>
                    </a:cubicBezTo>
                    <a:cubicBezTo>
                      <a:pt x="633" y="171"/>
                      <a:pt x="643" y="175"/>
                      <a:pt x="653" y="172"/>
                    </a:cubicBezTo>
                    <a:lnTo>
                      <a:pt x="700" y="160"/>
                    </a:lnTo>
                    <a:cubicBezTo>
                      <a:pt x="701" y="160"/>
                      <a:pt x="702" y="160"/>
                      <a:pt x="702" y="160"/>
                    </a:cubicBezTo>
                    <a:cubicBezTo>
                      <a:pt x="702" y="160"/>
                      <a:pt x="703" y="161"/>
                      <a:pt x="704" y="161"/>
                    </a:cubicBezTo>
                    <a:lnTo>
                      <a:pt x="720" y="221"/>
                    </a:lnTo>
                    <a:cubicBezTo>
                      <a:pt x="720" y="223"/>
                      <a:pt x="719" y="224"/>
                      <a:pt x="718" y="224"/>
                    </a:cubicBezTo>
                    <a:lnTo>
                      <a:pt x="670" y="237"/>
                    </a:lnTo>
                    <a:cubicBezTo>
                      <a:pt x="660" y="240"/>
                      <a:pt x="654" y="248"/>
                      <a:pt x="653" y="259"/>
                    </a:cubicBezTo>
                    <a:close/>
                    <a:moveTo>
                      <a:pt x="375" y="281"/>
                    </a:moveTo>
                    <a:cubicBezTo>
                      <a:pt x="380" y="303"/>
                      <a:pt x="392" y="322"/>
                      <a:pt x="408" y="337"/>
                    </a:cubicBezTo>
                    <a:cubicBezTo>
                      <a:pt x="405" y="377"/>
                      <a:pt x="390" y="415"/>
                      <a:pt x="364" y="446"/>
                    </a:cubicBezTo>
                    <a:lnTo>
                      <a:pt x="347" y="436"/>
                    </a:lnTo>
                    <a:cubicBezTo>
                      <a:pt x="345" y="435"/>
                      <a:pt x="345" y="433"/>
                      <a:pt x="346" y="432"/>
                    </a:cubicBezTo>
                    <a:lnTo>
                      <a:pt x="371" y="388"/>
                    </a:lnTo>
                    <a:cubicBezTo>
                      <a:pt x="376" y="380"/>
                      <a:pt x="375" y="369"/>
                      <a:pt x="367" y="362"/>
                    </a:cubicBezTo>
                    <a:cubicBezTo>
                      <a:pt x="361" y="355"/>
                      <a:pt x="356" y="347"/>
                      <a:pt x="351" y="339"/>
                    </a:cubicBezTo>
                    <a:cubicBezTo>
                      <a:pt x="345" y="331"/>
                      <a:pt x="335" y="327"/>
                      <a:pt x="326" y="329"/>
                    </a:cubicBezTo>
                    <a:lnTo>
                      <a:pt x="277" y="342"/>
                    </a:lnTo>
                    <a:cubicBezTo>
                      <a:pt x="276" y="343"/>
                      <a:pt x="275" y="342"/>
                      <a:pt x="274" y="341"/>
                    </a:cubicBezTo>
                    <a:lnTo>
                      <a:pt x="258" y="281"/>
                    </a:lnTo>
                    <a:cubicBezTo>
                      <a:pt x="258" y="280"/>
                      <a:pt x="258" y="279"/>
                      <a:pt x="259" y="279"/>
                    </a:cubicBezTo>
                    <a:cubicBezTo>
                      <a:pt x="259" y="278"/>
                      <a:pt x="259" y="278"/>
                      <a:pt x="260" y="278"/>
                    </a:cubicBezTo>
                    <a:lnTo>
                      <a:pt x="308" y="265"/>
                    </a:lnTo>
                    <a:cubicBezTo>
                      <a:pt x="317" y="262"/>
                      <a:pt x="325" y="254"/>
                      <a:pt x="325" y="243"/>
                    </a:cubicBezTo>
                    <a:cubicBezTo>
                      <a:pt x="325" y="234"/>
                      <a:pt x="326" y="225"/>
                      <a:pt x="328" y="216"/>
                    </a:cubicBezTo>
                    <a:cubicBezTo>
                      <a:pt x="331" y="206"/>
                      <a:pt x="326" y="196"/>
                      <a:pt x="317" y="191"/>
                    </a:cubicBezTo>
                    <a:lnTo>
                      <a:pt x="275" y="166"/>
                    </a:lnTo>
                    <a:cubicBezTo>
                      <a:pt x="274" y="166"/>
                      <a:pt x="274" y="165"/>
                      <a:pt x="273" y="164"/>
                    </a:cubicBezTo>
                    <a:cubicBezTo>
                      <a:pt x="273" y="164"/>
                      <a:pt x="273" y="163"/>
                      <a:pt x="274" y="163"/>
                    </a:cubicBezTo>
                    <a:lnTo>
                      <a:pt x="286" y="141"/>
                    </a:lnTo>
                    <a:cubicBezTo>
                      <a:pt x="323" y="156"/>
                      <a:pt x="354" y="182"/>
                      <a:pt x="376" y="214"/>
                    </a:cubicBezTo>
                    <a:cubicBezTo>
                      <a:pt x="369" y="235"/>
                      <a:pt x="369" y="259"/>
                      <a:pt x="375" y="281"/>
                    </a:cubicBezTo>
                    <a:close/>
                    <a:moveTo>
                      <a:pt x="409" y="306"/>
                    </a:moveTo>
                    <a:cubicBezTo>
                      <a:pt x="402" y="297"/>
                      <a:pt x="397" y="287"/>
                      <a:pt x="394" y="276"/>
                    </a:cubicBezTo>
                    <a:cubicBezTo>
                      <a:pt x="391" y="264"/>
                      <a:pt x="390" y="253"/>
                      <a:pt x="391" y="241"/>
                    </a:cubicBezTo>
                    <a:cubicBezTo>
                      <a:pt x="401" y="261"/>
                      <a:pt x="407" y="283"/>
                      <a:pt x="409" y="306"/>
                    </a:cubicBezTo>
                    <a:close/>
                    <a:moveTo>
                      <a:pt x="429" y="310"/>
                    </a:moveTo>
                    <a:cubicBezTo>
                      <a:pt x="427" y="275"/>
                      <a:pt x="416" y="241"/>
                      <a:pt x="399" y="212"/>
                    </a:cubicBezTo>
                    <a:cubicBezTo>
                      <a:pt x="401" y="208"/>
                      <a:pt x="402" y="205"/>
                      <a:pt x="404" y="201"/>
                    </a:cubicBezTo>
                    <a:cubicBezTo>
                      <a:pt x="422" y="170"/>
                      <a:pt x="455" y="152"/>
                      <a:pt x="489" y="152"/>
                    </a:cubicBezTo>
                    <a:cubicBezTo>
                      <a:pt x="506" y="152"/>
                      <a:pt x="523" y="156"/>
                      <a:pt x="538" y="165"/>
                    </a:cubicBezTo>
                    <a:cubicBezTo>
                      <a:pt x="561" y="179"/>
                      <a:pt x="577" y="199"/>
                      <a:pt x="583" y="225"/>
                    </a:cubicBezTo>
                    <a:cubicBezTo>
                      <a:pt x="591" y="250"/>
                      <a:pt x="587" y="276"/>
                      <a:pt x="574" y="299"/>
                    </a:cubicBezTo>
                    <a:cubicBezTo>
                      <a:pt x="561" y="322"/>
                      <a:pt x="539" y="338"/>
                      <a:pt x="514" y="345"/>
                    </a:cubicBezTo>
                    <a:cubicBezTo>
                      <a:pt x="489" y="352"/>
                      <a:pt x="463" y="349"/>
                      <a:pt x="440" y="335"/>
                    </a:cubicBezTo>
                    <a:cubicBezTo>
                      <a:pt x="436" y="333"/>
                      <a:pt x="433" y="331"/>
                      <a:pt x="430" y="328"/>
                    </a:cubicBezTo>
                    <a:cubicBezTo>
                      <a:pt x="430" y="322"/>
                      <a:pt x="430" y="316"/>
                      <a:pt x="429" y="310"/>
                    </a:cubicBezTo>
                    <a:close/>
                    <a:moveTo>
                      <a:pt x="310" y="567"/>
                    </a:moveTo>
                    <a:lnTo>
                      <a:pt x="120" y="567"/>
                    </a:lnTo>
                    <a:cubicBezTo>
                      <a:pt x="117" y="526"/>
                      <a:pt x="100" y="487"/>
                      <a:pt x="71" y="455"/>
                    </a:cubicBezTo>
                    <a:cubicBezTo>
                      <a:pt x="39" y="420"/>
                      <a:pt x="21" y="372"/>
                      <a:pt x="21" y="322"/>
                    </a:cubicBezTo>
                    <a:cubicBezTo>
                      <a:pt x="21" y="267"/>
                      <a:pt x="42" y="217"/>
                      <a:pt x="82" y="180"/>
                    </a:cubicBezTo>
                    <a:cubicBezTo>
                      <a:pt x="121" y="143"/>
                      <a:pt x="173" y="124"/>
                      <a:pt x="227" y="128"/>
                    </a:cubicBezTo>
                    <a:cubicBezTo>
                      <a:pt x="241" y="128"/>
                      <a:pt x="254" y="131"/>
                      <a:pt x="266" y="134"/>
                    </a:cubicBezTo>
                    <a:lnTo>
                      <a:pt x="256" y="152"/>
                    </a:lnTo>
                    <a:cubicBezTo>
                      <a:pt x="253" y="158"/>
                      <a:pt x="252" y="164"/>
                      <a:pt x="254" y="170"/>
                    </a:cubicBezTo>
                    <a:cubicBezTo>
                      <a:pt x="255" y="175"/>
                      <a:pt x="259" y="180"/>
                      <a:pt x="265" y="184"/>
                    </a:cubicBezTo>
                    <a:lnTo>
                      <a:pt x="308" y="208"/>
                    </a:lnTo>
                    <a:cubicBezTo>
                      <a:pt x="309" y="209"/>
                      <a:pt x="309" y="210"/>
                      <a:pt x="309" y="212"/>
                    </a:cubicBezTo>
                    <a:cubicBezTo>
                      <a:pt x="306" y="221"/>
                      <a:pt x="305" y="232"/>
                      <a:pt x="304" y="243"/>
                    </a:cubicBezTo>
                    <a:cubicBezTo>
                      <a:pt x="304" y="243"/>
                      <a:pt x="304" y="245"/>
                      <a:pt x="303" y="245"/>
                    </a:cubicBezTo>
                    <a:lnTo>
                      <a:pt x="255" y="258"/>
                    </a:lnTo>
                    <a:cubicBezTo>
                      <a:pt x="249" y="260"/>
                      <a:pt x="244" y="264"/>
                      <a:pt x="241" y="269"/>
                    </a:cubicBezTo>
                    <a:cubicBezTo>
                      <a:pt x="238" y="274"/>
                      <a:pt x="237" y="280"/>
                      <a:pt x="238" y="286"/>
                    </a:cubicBezTo>
                    <a:lnTo>
                      <a:pt x="254" y="346"/>
                    </a:lnTo>
                    <a:cubicBezTo>
                      <a:pt x="258" y="358"/>
                      <a:pt x="270" y="365"/>
                      <a:pt x="282" y="362"/>
                    </a:cubicBezTo>
                    <a:lnTo>
                      <a:pt x="331" y="349"/>
                    </a:lnTo>
                    <a:cubicBezTo>
                      <a:pt x="332" y="349"/>
                      <a:pt x="333" y="350"/>
                      <a:pt x="334" y="350"/>
                    </a:cubicBezTo>
                    <a:cubicBezTo>
                      <a:pt x="339" y="359"/>
                      <a:pt x="345" y="368"/>
                      <a:pt x="353" y="375"/>
                    </a:cubicBezTo>
                    <a:cubicBezTo>
                      <a:pt x="353" y="375"/>
                      <a:pt x="354" y="377"/>
                      <a:pt x="353" y="378"/>
                    </a:cubicBezTo>
                    <a:lnTo>
                      <a:pt x="328" y="421"/>
                    </a:lnTo>
                    <a:cubicBezTo>
                      <a:pt x="322" y="432"/>
                      <a:pt x="326" y="446"/>
                      <a:pt x="337" y="453"/>
                    </a:cubicBezTo>
                    <a:lnTo>
                      <a:pt x="351" y="461"/>
                    </a:lnTo>
                    <a:cubicBezTo>
                      <a:pt x="326" y="490"/>
                      <a:pt x="312" y="527"/>
                      <a:pt x="310" y="567"/>
                    </a:cubicBezTo>
                    <a:close/>
                    <a:moveTo>
                      <a:pt x="369" y="617"/>
                    </a:moveTo>
                    <a:lnTo>
                      <a:pt x="61" y="617"/>
                    </a:lnTo>
                    <a:cubicBezTo>
                      <a:pt x="65" y="600"/>
                      <a:pt x="81" y="587"/>
                      <a:pt x="99" y="587"/>
                    </a:cubicBezTo>
                    <a:lnTo>
                      <a:pt x="331" y="587"/>
                    </a:lnTo>
                    <a:cubicBezTo>
                      <a:pt x="350" y="587"/>
                      <a:pt x="365" y="600"/>
                      <a:pt x="369" y="617"/>
                    </a:cubicBezTo>
                    <a:close/>
                    <a:moveTo>
                      <a:pt x="331" y="736"/>
                    </a:moveTo>
                    <a:lnTo>
                      <a:pt x="99" y="736"/>
                    </a:lnTo>
                    <a:cubicBezTo>
                      <a:pt x="79" y="736"/>
                      <a:pt x="63" y="722"/>
                      <a:pt x="60" y="703"/>
                    </a:cubicBezTo>
                    <a:lnTo>
                      <a:pt x="370" y="703"/>
                    </a:lnTo>
                    <a:cubicBezTo>
                      <a:pt x="367" y="722"/>
                      <a:pt x="351" y="736"/>
                      <a:pt x="331" y="736"/>
                    </a:cubicBezTo>
                    <a:close/>
                    <a:moveTo>
                      <a:pt x="218" y="801"/>
                    </a:moveTo>
                    <a:cubicBezTo>
                      <a:pt x="184" y="801"/>
                      <a:pt x="153" y="785"/>
                      <a:pt x="134" y="756"/>
                    </a:cubicBezTo>
                    <a:lnTo>
                      <a:pt x="303" y="756"/>
                    </a:lnTo>
                    <a:cubicBezTo>
                      <a:pt x="284" y="785"/>
                      <a:pt x="252" y="801"/>
                      <a:pt x="218" y="801"/>
                    </a:cubicBezTo>
                    <a:close/>
                    <a:moveTo>
                      <a:pt x="370" y="682"/>
                    </a:moveTo>
                    <a:lnTo>
                      <a:pt x="60" y="682"/>
                    </a:lnTo>
                    <a:lnTo>
                      <a:pt x="60" y="637"/>
                    </a:lnTo>
                    <a:lnTo>
                      <a:pt x="370" y="637"/>
                    </a:lnTo>
                    <a:close/>
                    <a:moveTo>
                      <a:pt x="675" y="257"/>
                    </a:moveTo>
                    <a:lnTo>
                      <a:pt x="723" y="244"/>
                    </a:lnTo>
                    <a:cubicBezTo>
                      <a:pt x="735" y="241"/>
                      <a:pt x="742" y="228"/>
                      <a:pt x="739" y="216"/>
                    </a:cubicBezTo>
                    <a:lnTo>
                      <a:pt x="723" y="156"/>
                    </a:lnTo>
                    <a:cubicBezTo>
                      <a:pt x="722" y="150"/>
                      <a:pt x="718" y="145"/>
                      <a:pt x="712" y="143"/>
                    </a:cubicBezTo>
                    <a:cubicBezTo>
                      <a:pt x="707" y="139"/>
                      <a:pt x="701" y="138"/>
                      <a:pt x="695" y="140"/>
                    </a:cubicBezTo>
                    <a:lnTo>
                      <a:pt x="648" y="153"/>
                    </a:lnTo>
                    <a:cubicBezTo>
                      <a:pt x="646" y="153"/>
                      <a:pt x="645" y="152"/>
                      <a:pt x="644" y="152"/>
                    </a:cubicBezTo>
                    <a:cubicBezTo>
                      <a:pt x="639" y="143"/>
                      <a:pt x="633" y="134"/>
                      <a:pt x="626" y="126"/>
                    </a:cubicBezTo>
                    <a:cubicBezTo>
                      <a:pt x="625" y="125"/>
                      <a:pt x="624" y="124"/>
                      <a:pt x="625" y="123"/>
                    </a:cubicBezTo>
                    <a:lnTo>
                      <a:pt x="649" y="81"/>
                    </a:lnTo>
                    <a:cubicBezTo>
                      <a:pt x="652" y="75"/>
                      <a:pt x="653" y="69"/>
                      <a:pt x="652" y="63"/>
                    </a:cubicBezTo>
                    <a:cubicBezTo>
                      <a:pt x="650" y="58"/>
                      <a:pt x="646" y="53"/>
                      <a:pt x="641" y="49"/>
                    </a:cubicBezTo>
                    <a:lnTo>
                      <a:pt x="587" y="18"/>
                    </a:lnTo>
                    <a:cubicBezTo>
                      <a:pt x="577" y="12"/>
                      <a:pt x="563" y="16"/>
                      <a:pt x="556" y="27"/>
                    </a:cubicBezTo>
                    <a:lnTo>
                      <a:pt x="532" y="69"/>
                    </a:lnTo>
                    <a:cubicBezTo>
                      <a:pt x="531" y="70"/>
                      <a:pt x="529" y="70"/>
                      <a:pt x="529" y="70"/>
                    </a:cubicBezTo>
                    <a:cubicBezTo>
                      <a:pt x="518" y="68"/>
                      <a:pt x="507" y="67"/>
                      <a:pt x="497" y="66"/>
                    </a:cubicBezTo>
                    <a:cubicBezTo>
                      <a:pt x="496" y="66"/>
                      <a:pt x="495" y="65"/>
                      <a:pt x="495" y="64"/>
                    </a:cubicBezTo>
                    <a:lnTo>
                      <a:pt x="482" y="17"/>
                    </a:lnTo>
                    <a:cubicBezTo>
                      <a:pt x="479" y="5"/>
                      <a:pt x="466" y="-3"/>
                      <a:pt x="454" y="1"/>
                    </a:cubicBezTo>
                    <a:lnTo>
                      <a:pt x="394" y="17"/>
                    </a:lnTo>
                    <a:cubicBezTo>
                      <a:pt x="388" y="18"/>
                      <a:pt x="383" y="22"/>
                      <a:pt x="380" y="28"/>
                    </a:cubicBezTo>
                    <a:cubicBezTo>
                      <a:pt x="377" y="32"/>
                      <a:pt x="376" y="39"/>
                      <a:pt x="378" y="45"/>
                    </a:cubicBezTo>
                    <a:lnTo>
                      <a:pt x="391" y="92"/>
                    </a:lnTo>
                    <a:cubicBezTo>
                      <a:pt x="391" y="93"/>
                      <a:pt x="390" y="94"/>
                      <a:pt x="390" y="95"/>
                    </a:cubicBezTo>
                    <a:cubicBezTo>
                      <a:pt x="380" y="101"/>
                      <a:pt x="372" y="107"/>
                      <a:pt x="364" y="114"/>
                    </a:cubicBezTo>
                    <a:cubicBezTo>
                      <a:pt x="363" y="115"/>
                      <a:pt x="362" y="116"/>
                      <a:pt x="361" y="115"/>
                    </a:cubicBezTo>
                    <a:lnTo>
                      <a:pt x="318" y="91"/>
                    </a:lnTo>
                    <a:cubicBezTo>
                      <a:pt x="308" y="84"/>
                      <a:pt x="293" y="88"/>
                      <a:pt x="287" y="99"/>
                    </a:cubicBezTo>
                    <a:lnTo>
                      <a:pt x="277" y="116"/>
                    </a:lnTo>
                    <a:cubicBezTo>
                      <a:pt x="262" y="111"/>
                      <a:pt x="245" y="108"/>
                      <a:pt x="229" y="108"/>
                    </a:cubicBezTo>
                    <a:cubicBezTo>
                      <a:pt x="169" y="103"/>
                      <a:pt x="112" y="124"/>
                      <a:pt x="68" y="165"/>
                    </a:cubicBezTo>
                    <a:cubicBezTo>
                      <a:pt x="25" y="206"/>
                      <a:pt x="0" y="262"/>
                      <a:pt x="0" y="322"/>
                    </a:cubicBezTo>
                    <a:cubicBezTo>
                      <a:pt x="0" y="377"/>
                      <a:pt x="21" y="431"/>
                      <a:pt x="56" y="468"/>
                    </a:cubicBezTo>
                    <a:cubicBezTo>
                      <a:pt x="81" y="496"/>
                      <a:pt x="97" y="531"/>
                      <a:pt x="99" y="567"/>
                    </a:cubicBezTo>
                    <a:cubicBezTo>
                      <a:pt x="66" y="567"/>
                      <a:pt x="40" y="594"/>
                      <a:pt x="40" y="627"/>
                    </a:cubicBezTo>
                    <a:lnTo>
                      <a:pt x="40" y="696"/>
                    </a:lnTo>
                    <a:cubicBezTo>
                      <a:pt x="40" y="730"/>
                      <a:pt x="66" y="756"/>
                      <a:pt x="99" y="756"/>
                    </a:cubicBezTo>
                    <a:lnTo>
                      <a:pt x="110" y="756"/>
                    </a:lnTo>
                    <a:cubicBezTo>
                      <a:pt x="132" y="797"/>
                      <a:pt x="172" y="822"/>
                      <a:pt x="218" y="822"/>
                    </a:cubicBezTo>
                    <a:cubicBezTo>
                      <a:pt x="264" y="822"/>
                      <a:pt x="305" y="797"/>
                      <a:pt x="326" y="756"/>
                    </a:cubicBezTo>
                    <a:lnTo>
                      <a:pt x="331" y="756"/>
                    </a:lnTo>
                    <a:cubicBezTo>
                      <a:pt x="364" y="756"/>
                      <a:pt x="391" y="730"/>
                      <a:pt x="391" y="696"/>
                    </a:cubicBezTo>
                    <a:lnTo>
                      <a:pt x="391" y="627"/>
                    </a:lnTo>
                    <a:cubicBezTo>
                      <a:pt x="391" y="594"/>
                      <a:pt x="364" y="567"/>
                      <a:pt x="331" y="567"/>
                    </a:cubicBezTo>
                    <a:lnTo>
                      <a:pt x="330" y="567"/>
                    </a:lnTo>
                    <a:cubicBezTo>
                      <a:pt x="333" y="531"/>
                      <a:pt x="346" y="498"/>
                      <a:pt x="369" y="472"/>
                    </a:cubicBezTo>
                    <a:lnTo>
                      <a:pt x="390" y="484"/>
                    </a:lnTo>
                    <a:cubicBezTo>
                      <a:pt x="396" y="487"/>
                      <a:pt x="402" y="488"/>
                      <a:pt x="408" y="486"/>
                    </a:cubicBezTo>
                    <a:cubicBezTo>
                      <a:pt x="413" y="484"/>
                      <a:pt x="418" y="481"/>
                      <a:pt x="421" y="475"/>
                    </a:cubicBezTo>
                    <a:lnTo>
                      <a:pt x="446" y="432"/>
                    </a:lnTo>
                    <a:cubicBezTo>
                      <a:pt x="448" y="431"/>
                      <a:pt x="449" y="431"/>
                      <a:pt x="449" y="431"/>
                    </a:cubicBezTo>
                    <a:cubicBezTo>
                      <a:pt x="460" y="433"/>
                      <a:pt x="470" y="434"/>
                      <a:pt x="480" y="435"/>
                    </a:cubicBezTo>
                    <a:cubicBezTo>
                      <a:pt x="481" y="435"/>
                      <a:pt x="482" y="436"/>
                      <a:pt x="483" y="437"/>
                    </a:cubicBezTo>
                    <a:lnTo>
                      <a:pt x="496" y="485"/>
                    </a:lnTo>
                    <a:cubicBezTo>
                      <a:pt x="498" y="495"/>
                      <a:pt x="508" y="502"/>
                      <a:pt x="518" y="502"/>
                    </a:cubicBezTo>
                    <a:cubicBezTo>
                      <a:pt x="520" y="502"/>
                      <a:pt x="522" y="502"/>
                      <a:pt x="524" y="501"/>
                    </a:cubicBezTo>
                    <a:lnTo>
                      <a:pt x="584" y="485"/>
                    </a:lnTo>
                    <a:cubicBezTo>
                      <a:pt x="596" y="482"/>
                      <a:pt x="603" y="470"/>
                      <a:pt x="600" y="457"/>
                    </a:cubicBezTo>
                    <a:lnTo>
                      <a:pt x="587" y="409"/>
                    </a:lnTo>
                    <a:cubicBezTo>
                      <a:pt x="586" y="408"/>
                      <a:pt x="587" y="407"/>
                      <a:pt x="588" y="406"/>
                    </a:cubicBezTo>
                    <a:cubicBezTo>
                      <a:pt x="597" y="401"/>
                      <a:pt x="605" y="394"/>
                      <a:pt x="613" y="387"/>
                    </a:cubicBezTo>
                    <a:cubicBezTo>
                      <a:pt x="614" y="386"/>
                      <a:pt x="615" y="386"/>
                      <a:pt x="616" y="386"/>
                    </a:cubicBezTo>
                    <a:lnTo>
                      <a:pt x="659" y="412"/>
                    </a:lnTo>
                    <a:cubicBezTo>
                      <a:pt x="665" y="415"/>
                      <a:pt x="671" y="415"/>
                      <a:pt x="677" y="414"/>
                    </a:cubicBezTo>
                    <a:cubicBezTo>
                      <a:pt x="682" y="412"/>
                      <a:pt x="688" y="409"/>
                      <a:pt x="691" y="403"/>
                    </a:cubicBezTo>
                    <a:lnTo>
                      <a:pt x="722" y="350"/>
                    </a:lnTo>
                    <a:cubicBezTo>
                      <a:pt x="724" y="344"/>
                      <a:pt x="725" y="338"/>
                      <a:pt x="724" y="332"/>
                    </a:cubicBezTo>
                    <a:cubicBezTo>
                      <a:pt x="722" y="327"/>
                      <a:pt x="718" y="322"/>
                      <a:pt x="713" y="318"/>
                    </a:cubicBezTo>
                    <a:lnTo>
                      <a:pt x="670" y="294"/>
                    </a:lnTo>
                    <a:cubicBezTo>
                      <a:pt x="669" y="293"/>
                      <a:pt x="669" y="292"/>
                      <a:pt x="669" y="290"/>
                    </a:cubicBezTo>
                    <a:cubicBezTo>
                      <a:pt x="671" y="280"/>
                      <a:pt x="672" y="270"/>
                      <a:pt x="673" y="259"/>
                    </a:cubicBezTo>
                    <a:cubicBezTo>
                      <a:pt x="673" y="259"/>
                      <a:pt x="674" y="258"/>
                      <a:pt x="675" y="257"/>
                    </a:cubicBezTo>
                    <a:close/>
                  </a:path>
                </a:pathLst>
              </a:custGeom>
              <a:solidFill>
                <a:schemeClr val="tx2"/>
              </a:solidFill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none" sz="1800" b="0" i="0" u="none" strike="noStrike" kern="1200">
                  <a:ln>
                    <a:noFill/>
                  </a:ln>
                  <a:latin typeface="Arial" pitchFamily="18"/>
                  <a:ea typeface="Arial Unicode MS" pitchFamily="2"/>
                  <a:cs typeface="Arial Unicode MS" pitchFamily="2"/>
                </a:endParaRPr>
              </a:p>
            </p:txBody>
          </p:sp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FED9FCE-20C0-1CF0-686D-D70834806421}"/>
                </a:ext>
              </a:extLst>
            </p:cNvPr>
            <p:cNvSpPr txBox="1"/>
            <p:nvPr/>
          </p:nvSpPr>
          <p:spPr>
            <a:xfrm>
              <a:off x="8858392" y="4281408"/>
              <a:ext cx="164992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THE SOLUTION</a:t>
              </a: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B32B7F8B-27C0-F3A5-23AC-1B9451D64325}"/>
              </a:ext>
            </a:extLst>
          </p:cNvPr>
          <p:cNvSpPr txBox="1"/>
          <p:nvPr/>
        </p:nvSpPr>
        <p:spPr>
          <a:xfrm>
            <a:off x="1034159" y="1225273"/>
            <a:ext cx="744280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Speed of vehicles are controlled by RFID tag.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23CFC4A-DA5E-F4A0-B59A-3A2BE3190ECD}"/>
              </a:ext>
            </a:extLst>
          </p:cNvPr>
          <p:cNvSpPr txBox="1"/>
          <p:nvPr/>
        </p:nvSpPr>
        <p:spPr>
          <a:xfrm>
            <a:off x="1005285" y="2130116"/>
            <a:ext cx="768956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scan RFID , we maintain certain speed limit. 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26AD7F2-598C-88BD-BEDB-18CC94788891}"/>
              </a:ext>
            </a:extLst>
          </p:cNvPr>
          <p:cNvSpPr txBox="1"/>
          <p:nvPr/>
        </p:nvSpPr>
        <p:spPr>
          <a:xfrm>
            <a:off x="1034159" y="3027441"/>
            <a:ext cx="638651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obstacle is detected, the vehicle gets slow down.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09B61F1-7849-5DA2-0C8F-E1F5878DE860}"/>
              </a:ext>
            </a:extLst>
          </p:cNvPr>
          <p:cNvSpPr txBox="1"/>
          <p:nvPr/>
        </p:nvSpPr>
        <p:spPr>
          <a:xfrm>
            <a:off x="1034159" y="4158298"/>
            <a:ext cx="673120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any accident occurs , it will be intimated to parents phone.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871AEA0-3074-4992-D99F-4A3232D2F383}"/>
              </a:ext>
            </a:extLst>
          </p:cNvPr>
          <p:cNvSpPr txBox="1"/>
          <p:nvPr/>
        </p:nvSpPr>
        <p:spPr>
          <a:xfrm>
            <a:off x="957738" y="5289155"/>
            <a:ext cx="682548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application Provides the accessibility to lock and unlock the vehicle.</a:t>
            </a:r>
          </a:p>
        </p:txBody>
      </p:sp>
    </p:spTree>
    <p:extLst>
      <p:ext uri="{BB962C8B-B14F-4D97-AF65-F5344CB8AC3E}">
        <p14:creationId xmlns:p14="http://schemas.microsoft.com/office/powerpoint/2010/main" val="3537465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7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7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7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7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5" grpId="0"/>
      <p:bldP spid="37" grpId="0"/>
      <p:bldP spid="39" grpId="0"/>
      <p:bldP spid="4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WhatsApp Video 2024-05-03 at 12.28.04_4f5c6ca1">
            <a:hlinkClick r:id="" action="ppaction://media"/>
            <a:extLst>
              <a:ext uri="{FF2B5EF4-FFF2-40B4-BE49-F238E27FC236}">
                <a16:creationId xmlns:a16="http://schemas.microsoft.com/office/drawing/2014/main" id="{25C47A94-7199-B83A-8781-11D3E13556B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489895" y="198437"/>
            <a:ext cx="3657600" cy="64611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7835BF7-3D99-92F9-6240-95328AB7F634}"/>
              </a:ext>
            </a:extLst>
          </p:cNvPr>
          <p:cNvSpPr txBox="1"/>
          <p:nvPr/>
        </p:nvSpPr>
        <p:spPr>
          <a:xfrm>
            <a:off x="1964726" y="791800"/>
            <a:ext cx="33922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DEMO VIDEO</a:t>
            </a:r>
            <a:endParaRPr lang="en-I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381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40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1454</TotalTime>
  <Words>595</Words>
  <Application>Microsoft Office PowerPoint</Application>
  <PresentationFormat>Widescreen</PresentationFormat>
  <Paragraphs>95</Paragraphs>
  <Slides>11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0" baseType="lpstr">
      <vt:lpstr>Arial</vt:lpstr>
      <vt:lpstr>Calibri</vt:lpstr>
      <vt:lpstr>Calibri Light</vt:lpstr>
      <vt:lpstr>Noto Sans</vt:lpstr>
      <vt:lpstr>Open Sans</vt:lpstr>
      <vt:lpstr>Roboto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 Name</dc:title>
  <dc:creator>Vivek</dc:creator>
  <cp:lastModifiedBy>nandhinidevi s</cp:lastModifiedBy>
  <cp:revision>51</cp:revision>
  <dcterms:created xsi:type="dcterms:W3CDTF">2020-01-20T09:58:49Z</dcterms:created>
  <dcterms:modified xsi:type="dcterms:W3CDTF">2024-05-03T09:32:32Z</dcterms:modified>
</cp:coreProperties>
</file>